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7" r:id="rId2"/>
    <p:sldId id="266" r:id="rId3"/>
    <p:sldId id="278" r:id="rId4"/>
    <p:sldId id="274" r:id="rId5"/>
    <p:sldId id="298" r:id="rId6"/>
    <p:sldId id="299" r:id="rId7"/>
    <p:sldId id="281" r:id="rId8"/>
    <p:sldId id="283" r:id="rId9"/>
    <p:sldId id="284" r:id="rId10"/>
    <p:sldId id="279" r:id="rId11"/>
    <p:sldId id="285" r:id="rId12"/>
    <p:sldId id="287" r:id="rId13"/>
    <p:sldId id="286" r:id="rId14"/>
    <p:sldId id="290" r:id="rId15"/>
    <p:sldId id="289" r:id="rId16"/>
    <p:sldId id="300" r:id="rId17"/>
    <p:sldId id="297" r:id="rId18"/>
    <p:sldId id="288" r:id="rId19"/>
    <p:sldId id="291" r:id="rId20"/>
    <p:sldId id="292" r:id="rId21"/>
    <p:sldId id="293" r:id="rId22"/>
    <p:sldId id="301" r:id="rId23"/>
    <p:sldId id="302" r:id="rId24"/>
    <p:sldId id="303" r:id="rId25"/>
    <p:sldId id="29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BAB4"/>
    <a:srgbClr val="FF8200"/>
    <a:srgbClr val="003876"/>
    <a:srgbClr val="FFB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09E888-C005-41B1-AD55-87B4826E43A0}" v="342" dt="2023-10-31T16:47:08.2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03" autoAdjust="0"/>
    <p:restoredTop sz="94660"/>
  </p:normalViewPr>
  <p:slideViewPr>
    <p:cSldViewPr snapToGrid="0">
      <p:cViewPr varScale="1">
        <p:scale>
          <a:sx n="63" d="100"/>
          <a:sy n="63" d="100"/>
        </p:scale>
        <p:origin x="708" y="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Oates" userId="1a3b4e0469e1cc18" providerId="LiveId" clId="{1D09E888-C005-41B1-AD55-87B4826E43A0}"/>
    <pc:docChg chg="undo custSel addSld delSld modSld sldOrd modShowInfo">
      <pc:chgData name="Tom Oates" userId="1a3b4e0469e1cc18" providerId="LiveId" clId="{1D09E888-C005-41B1-AD55-87B4826E43A0}" dt="2023-10-31T16:47:25.060" v="2208" actId="1076"/>
      <pc:docMkLst>
        <pc:docMk/>
      </pc:docMkLst>
      <pc:sldChg chg="addSp delSp modSp mod modTransition">
        <pc:chgData name="Tom Oates" userId="1a3b4e0469e1cc18" providerId="LiveId" clId="{1D09E888-C005-41B1-AD55-87B4826E43A0}" dt="2023-10-31T16:43:35.304" v="2113" actId="1038"/>
        <pc:sldMkLst>
          <pc:docMk/>
          <pc:sldMk cId="3569553256" sldId="266"/>
        </pc:sldMkLst>
        <pc:spChg chg="add mod">
          <ac:chgData name="Tom Oates" userId="1a3b4e0469e1cc18" providerId="LiveId" clId="{1D09E888-C005-41B1-AD55-87B4826E43A0}" dt="2023-10-31T16:43:35.304" v="2113" actId="1038"/>
          <ac:spMkLst>
            <pc:docMk/>
            <pc:sldMk cId="3569553256" sldId="266"/>
            <ac:spMk id="9" creationId="{3056BF70-1F9B-DF6C-B690-32ACEFDF09DC}"/>
          </ac:spMkLst>
        </pc:spChg>
        <pc:picChg chg="add del mod">
          <ac:chgData name="Tom Oates" userId="1a3b4e0469e1cc18" providerId="LiveId" clId="{1D09E888-C005-41B1-AD55-87B4826E43A0}" dt="2023-10-31T16:39:20.876" v="2060" actId="478"/>
          <ac:picMkLst>
            <pc:docMk/>
            <pc:sldMk cId="3569553256" sldId="266"/>
            <ac:picMk id="3" creationId="{F6AA317C-BD45-B933-D027-6488E4E195A5}"/>
          </ac:picMkLst>
        </pc:picChg>
        <pc:picChg chg="add mod">
          <ac:chgData name="Tom Oates" userId="1a3b4e0469e1cc18" providerId="LiveId" clId="{1D09E888-C005-41B1-AD55-87B4826E43A0}" dt="2023-10-31T16:43:35.304" v="2113" actId="1038"/>
          <ac:picMkLst>
            <pc:docMk/>
            <pc:sldMk cId="3569553256" sldId="266"/>
            <ac:picMk id="8" creationId="{1DCFB68E-8BCE-6A85-A096-A405EF765CB1}"/>
          </ac:picMkLst>
        </pc:picChg>
      </pc:sldChg>
      <pc:sldChg chg="modTransition">
        <pc:chgData name="Tom Oates" userId="1a3b4e0469e1cc18" providerId="LiveId" clId="{1D09E888-C005-41B1-AD55-87B4826E43A0}" dt="2023-10-29T17:07:12.373" v="1975"/>
        <pc:sldMkLst>
          <pc:docMk/>
          <pc:sldMk cId="3976019085" sldId="267"/>
        </pc:sldMkLst>
      </pc:sldChg>
      <pc:sldChg chg="delSp mod modTransition delAnim">
        <pc:chgData name="Tom Oates" userId="1a3b4e0469e1cc18" providerId="LiveId" clId="{1D09E888-C005-41B1-AD55-87B4826E43A0}" dt="2023-10-29T17:07:12.373" v="1975"/>
        <pc:sldMkLst>
          <pc:docMk/>
          <pc:sldMk cId="919466819" sldId="274"/>
        </pc:sldMkLst>
        <pc:picChg chg="del">
          <ac:chgData name="Tom Oates" userId="1a3b4e0469e1cc18" providerId="LiveId" clId="{1D09E888-C005-41B1-AD55-87B4826E43A0}" dt="2023-10-26T14:05:37.985" v="803" actId="478"/>
          <ac:picMkLst>
            <pc:docMk/>
            <pc:sldMk cId="919466819" sldId="274"/>
            <ac:picMk id="7" creationId="{49C51AC0-B5B2-221C-6408-178FC83BBEFE}"/>
          </ac:picMkLst>
        </pc:picChg>
        <pc:picChg chg="del">
          <ac:chgData name="Tom Oates" userId="1a3b4e0469e1cc18" providerId="LiveId" clId="{1D09E888-C005-41B1-AD55-87B4826E43A0}" dt="2023-10-26T14:05:37.985" v="803" actId="478"/>
          <ac:picMkLst>
            <pc:docMk/>
            <pc:sldMk cId="919466819" sldId="274"/>
            <ac:picMk id="9" creationId="{07F2B278-9324-B0D9-F631-5CD12FF67047}"/>
          </ac:picMkLst>
        </pc:picChg>
      </pc:sldChg>
      <pc:sldChg chg="modSp modTransition">
        <pc:chgData name="Tom Oates" userId="1a3b4e0469e1cc18" providerId="LiveId" clId="{1D09E888-C005-41B1-AD55-87B4826E43A0}" dt="2023-10-31T14:08:27.141" v="1991" actId="20577"/>
        <pc:sldMkLst>
          <pc:docMk/>
          <pc:sldMk cId="743281291" sldId="278"/>
        </pc:sldMkLst>
        <pc:spChg chg="mod">
          <ac:chgData name="Tom Oates" userId="1a3b4e0469e1cc18" providerId="LiveId" clId="{1D09E888-C005-41B1-AD55-87B4826E43A0}" dt="2023-10-31T14:08:27.141" v="1991" actId="20577"/>
          <ac:spMkLst>
            <pc:docMk/>
            <pc:sldMk cId="743281291" sldId="278"/>
            <ac:spMk id="16" creationId="{821D69BF-4B48-46D3-0E5B-B461CAB90DE1}"/>
          </ac:spMkLst>
        </pc:spChg>
      </pc:sldChg>
      <pc:sldChg chg="modSp mod modTransition">
        <pc:chgData name="Tom Oates" userId="1a3b4e0469e1cc18" providerId="LiveId" clId="{1D09E888-C005-41B1-AD55-87B4826E43A0}" dt="2023-10-29T17:07:12.373" v="1975"/>
        <pc:sldMkLst>
          <pc:docMk/>
          <pc:sldMk cId="1857075417" sldId="279"/>
        </pc:sldMkLst>
        <pc:spChg chg="mod">
          <ac:chgData name="Tom Oates" userId="1a3b4e0469e1cc18" providerId="LiveId" clId="{1D09E888-C005-41B1-AD55-87B4826E43A0}" dt="2023-10-28T17:29:28.176" v="1231" actId="20577"/>
          <ac:spMkLst>
            <pc:docMk/>
            <pc:sldMk cId="1857075417" sldId="279"/>
            <ac:spMk id="13" creationId="{F406A7AB-DAFA-D61F-B1D0-369920DBB4A5}"/>
          </ac:spMkLst>
        </pc:spChg>
      </pc:sldChg>
      <pc:sldChg chg="modTransition">
        <pc:chgData name="Tom Oates" userId="1a3b4e0469e1cc18" providerId="LiveId" clId="{1D09E888-C005-41B1-AD55-87B4826E43A0}" dt="2023-10-29T17:07:12.373" v="1975"/>
        <pc:sldMkLst>
          <pc:docMk/>
          <pc:sldMk cId="1523862374" sldId="281"/>
        </pc:sldMkLst>
      </pc:sldChg>
      <pc:sldChg chg="modTransition">
        <pc:chgData name="Tom Oates" userId="1a3b4e0469e1cc18" providerId="LiveId" clId="{1D09E888-C005-41B1-AD55-87B4826E43A0}" dt="2023-10-29T17:07:12.373" v="1975"/>
        <pc:sldMkLst>
          <pc:docMk/>
          <pc:sldMk cId="4209746868" sldId="283"/>
        </pc:sldMkLst>
      </pc:sldChg>
      <pc:sldChg chg="modTransition">
        <pc:chgData name="Tom Oates" userId="1a3b4e0469e1cc18" providerId="LiveId" clId="{1D09E888-C005-41B1-AD55-87B4826E43A0}" dt="2023-10-29T17:07:12.373" v="1975"/>
        <pc:sldMkLst>
          <pc:docMk/>
          <pc:sldMk cId="2849234368" sldId="284"/>
        </pc:sldMkLst>
      </pc:sldChg>
      <pc:sldChg chg="modTransition">
        <pc:chgData name="Tom Oates" userId="1a3b4e0469e1cc18" providerId="LiveId" clId="{1D09E888-C005-41B1-AD55-87B4826E43A0}" dt="2023-10-29T17:07:12.373" v="1975"/>
        <pc:sldMkLst>
          <pc:docMk/>
          <pc:sldMk cId="3730348108" sldId="285"/>
        </pc:sldMkLst>
      </pc:sldChg>
      <pc:sldChg chg="modTransition">
        <pc:chgData name="Tom Oates" userId="1a3b4e0469e1cc18" providerId="LiveId" clId="{1D09E888-C005-41B1-AD55-87B4826E43A0}" dt="2023-10-29T17:07:12.373" v="1975"/>
        <pc:sldMkLst>
          <pc:docMk/>
          <pc:sldMk cId="217812071" sldId="286"/>
        </pc:sldMkLst>
      </pc:sldChg>
      <pc:sldChg chg="modSp mod modTransition">
        <pc:chgData name="Tom Oates" userId="1a3b4e0469e1cc18" providerId="LiveId" clId="{1D09E888-C005-41B1-AD55-87B4826E43A0}" dt="2023-10-29T17:07:12.373" v="1975"/>
        <pc:sldMkLst>
          <pc:docMk/>
          <pc:sldMk cId="133986977" sldId="287"/>
        </pc:sldMkLst>
        <pc:spChg chg="mod">
          <ac:chgData name="Tom Oates" userId="1a3b4e0469e1cc18" providerId="LiveId" clId="{1D09E888-C005-41B1-AD55-87B4826E43A0}" dt="2023-10-28T17:29:35.229" v="1242" actId="20577"/>
          <ac:spMkLst>
            <pc:docMk/>
            <pc:sldMk cId="133986977" sldId="287"/>
            <ac:spMk id="13" creationId="{F406A7AB-DAFA-D61F-B1D0-369920DBB4A5}"/>
          </ac:spMkLst>
        </pc:spChg>
      </pc:sldChg>
      <pc:sldChg chg="modSp mod modTransition">
        <pc:chgData name="Tom Oates" userId="1a3b4e0469e1cc18" providerId="LiveId" clId="{1D09E888-C005-41B1-AD55-87B4826E43A0}" dt="2023-10-29T17:07:12.373" v="1975"/>
        <pc:sldMkLst>
          <pc:docMk/>
          <pc:sldMk cId="1549215428" sldId="288"/>
        </pc:sldMkLst>
        <pc:spChg chg="mod">
          <ac:chgData name="Tom Oates" userId="1a3b4e0469e1cc18" providerId="LiveId" clId="{1D09E888-C005-41B1-AD55-87B4826E43A0}" dt="2023-10-26T14:16:21.889" v="886" actId="1076"/>
          <ac:spMkLst>
            <pc:docMk/>
            <pc:sldMk cId="1549215428" sldId="288"/>
            <ac:spMk id="3" creationId="{666E3E4A-95AA-5825-2046-73446D77A0F0}"/>
          </ac:spMkLst>
        </pc:spChg>
        <pc:picChg chg="mod">
          <ac:chgData name="Tom Oates" userId="1a3b4e0469e1cc18" providerId="LiveId" clId="{1D09E888-C005-41B1-AD55-87B4826E43A0}" dt="2023-10-26T14:15:28.489" v="880" actId="1076"/>
          <ac:picMkLst>
            <pc:docMk/>
            <pc:sldMk cId="1549215428" sldId="288"/>
            <ac:picMk id="6" creationId="{4B55CF87-9845-0FC0-EB54-E75C2B26D7C4}"/>
          </ac:picMkLst>
        </pc:picChg>
        <pc:picChg chg="mod">
          <ac:chgData name="Tom Oates" userId="1a3b4e0469e1cc18" providerId="LiveId" clId="{1D09E888-C005-41B1-AD55-87B4826E43A0}" dt="2023-10-26T14:16:40.053" v="890" actId="1076"/>
          <ac:picMkLst>
            <pc:docMk/>
            <pc:sldMk cId="1549215428" sldId="288"/>
            <ac:picMk id="9" creationId="{8F50373F-FFD9-E08D-D7DE-277A87DE3850}"/>
          </ac:picMkLst>
        </pc:picChg>
        <pc:picChg chg="mod">
          <ac:chgData name="Tom Oates" userId="1a3b4e0469e1cc18" providerId="LiveId" clId="{1D09E888-C005-41B1-AD55-87B4826E43A0}" dt="2023-10-26T14:16:33.703" v="889" actId="1076"/>
          <ac:picMkLst>
            <pc:docMk/>
            <pc:sldMk cId="1549215428" sldId="288"/>
            <ac:picMk id="10" creationId="{753CB909-44F2-4386-6C25-0F6A1DD6A9EB}"/>
          </ac:picMkLst>
        </pc:picChg>
      </pc:sldChg>
      <pc:sldChg chg="addSp delSp modSp mod modTransition">
        <pc:chgData name="Tom Oates" userId="1a3b4e0469e1cc18" providerId="LiveId" clId="{1D09E888-C005-41B1-AD55-87B4826E43A0}" dt="2023-10-31T16:47:25.060" v="2208" actId="1076"/>
        <pc:sldMkLst>
          <pc:docMk/>
          <pc:sldMk cId="1325138680" sldId="289"/>
        </pc:sldMkLst>
        <pc:spChg chg="add del mod">
          <ac:chgData name="Tom Oates" userId="1a3b4e0469e1cc18" providerId="LiveId" clId="{1D09E888-C005-41B1-AD55-87B4826E43A0}" dt="2023-10-11T15:01:39.013" v="461" actId="478"/>
          <ac:spMkLst>
            <pc:docMk/>
            <pc:sldMk cId="1325138680" sldId="289"/>
            <ac:spMk id="2" creationId="{A2A9DC94-5574-31C2-EF80-655B62C13F2E}"/>
          </ac:spMkLst>
        </pc:spChg>
        <pc:spChg chg="add mod">
          <ac:chgData name="Tom Oates" userId="1a3b4e0469e1cc18" providerId="LiveId" clId="{1D09E888-C005-41B1-AD55-87B4826E43A0}" dt="2023-10-28T16:20:05.162" v="1170" actId="14100"/>
          <ac:spMkLst>
            <pc:docMk/>
            <pc:sldMk cId="1325138680" sldId="289"/>
            <ac:spMk id="2" creationId="{F652A4CF-CC5D-05A1-1BFE-EE02D800617F}"/>
          </ac:spMkLst>
        </pc:spChg>
        <pc:spChg chg="add del mod">
          <ac:chgData name="Tom Oates" userId="1a3b4e0469e1cc18" providerId="LiveId" clId="{1D09E888-C005-41B1-AD55-87B4826E43A0}" dt="2023-10-11T15:02:06.730" v="483" actId="1035"/>
          <ac:spMkLst>
            <pc:docMk/>
            <pc:sldMk cId="1325138680" sldId="289"/>
            <ac:spMk id="3" creationId="{D88C11D6-727E-8CAB-1654-44982E8C73B6}"/>
          </ac:spMkLst>
        </pc:spChg>
        <pc:spChg chg="mod">
          <ac:chgData name="Tom Oates" userId="1a3b4e0469e1cc18" providerId="LiveId" clId="{1D09E888-C005-41B1-AD55-87B4826E43A0}" dt="2023-10-11T16:00:03.911" v="576" actId="20577"/>
          <ac:spMkLst>
            <pc:docMk/>
            <pc:sldMk cId="1325138680" sldId="289"/>
            <ac:spMk id="4" creationId="{938F6C31-B9EE-52F0-7607-FBE484324EA0}"/>
          </ac:spMkLst>
        </pc:spChg>
        <pc:spChg chg="add mod">
          <ac:chgData name="Tom Oates" userId="1a3b4e0469e1cc18" providerId="LiveId" clId="{1D09E888-C005-41B1-AD55-87B4826E43A0}" dt="2023-10-31T16:47:25.060" v="2208" actId="1076"/>
          <ac:spMkLst>
            <pc:docMk/>
            <pc:sldMk cId="1325138680" sldId="289"/>
            <ac:spMk id="5" creationId="{B27CAA6C-EE2C-75CD-2242-53F64AD00D8F}"/>
          </ac:spMkLst>
        </pc:spChg>
        <pc:spChg chg="add del mod">
          <ac:chgData name="Tom Oates" userId="1a3b4e0469e1cc18" providerId="LiveId" clId="{1D09E888-C005-41B1-AD55-87B4826E43A0}" dt="2023-10-11T14:46:56.694" v="159" actId="478"/>
          <ac:spMkLst>
            <pc:docMk/>
            <pc:sldMk cId="1325138680" sldId="289"/>
            <ac:spMk id="6" creationId="{A68DA71E-2488-248D-F9AD-B12F0CBCD0D6}"/>
          </ac:spMkLst>
        </pc:spChg>
        <pc:spChg chg="add del mod">
          <ac:chgData name="Tom Oates" userId="1a3b4e0469e1cc18" providerId="LiveId" clId="{1D09E888-C005-41B1-AD55-87B4826E43A0}" dt="2023-10-11T15:01:36.947" v="460" actId="478"/>
          <ac:spMkLst>
            <pc:docMk/>
            <pc:sldMk cId="1325138680" sldId="289"/>
            <ac:spMk id="9" creationId="{FD12447E-2244-6331-DD7C-5464A062B8F3}"/>
          </ac:spMkLst>
        </pc:spChg>
        <pc:spChg chg="add mod">
          <ac:chgData name="Tom Oates" userId="1a3b4e0469e1cc18" providerId="LiveId" clId="{1D09E888-C005-41B1-AD55-87B4826E43A0}" dt="2023-10-28T16:31:34.396" v="1216" actId="1076"/>
          <ac:spMkLst>
            <pc:docMk/>
            <pc:sldMk cId="1325138680" sldId="289"/>
            <ac:spMk id="14" creationId="{F1C61491-4B39-D364-FB63-4E889F3F5437}"/>
          </ac:spMkLst>
        </pc:spChg>
        <pc:spChg chg="add mod">
          <ac:chgData name="Tom Oates" userId="1a3b4e0469e1cc18" providerId="LiveId" clId="{1D09E888-C005-41B1-AD55-87B4826E43A0}" dt="2023-10-28T16:31:34.396" v="1216" actId="1076"/>
          <ac:spMkLst>
            <pc:docMk/>
            <pc:sldMk cId="1325138680" sldId="289"/>
            <ac:spMk id="15" creationId="{401ACF3A-5609-1F27-83D4-32BF728C96E1}"/>
          </ac:spMkLst>
        </pc:spChg>
        <pc:graphicFrameChg chg="add mod modGraphic">
          <ac:chgData name="Tom Oates" userId="1a3b4e0469e1cc18" providerId="LiveId" clId="{1D09E888-C005-41B1-AD55-87B4826E43A0}" dt="2023-10-28T16:26:39.041" v="1188" actId="1076"/>
          <ac:graphicFrameMkLst>
            <pc:docMk/>
            <pc:sldMk cId="1325138680" sldId="289"/>
            <ac:graphicFrameMk id="7" creationId="{C6FEB54D-F8A0-2E90-80BC-4D8F8EC4C1DE}"/>
          </ac:graphicFrameMkLst>
        </pc:graphicFrameChg>
        <pc:picChg chg="add del">
          <ac:chgData name="Tom Oates" userId="1a3b4e0469e1cc18" providerId="LiveId" clId="{1D09E888-C005-41B1-AD55-87B4826E43A0}" dt="2023-10-28T16:20:21.971" v="1172" actId="478"/>
          <ac:picMkLst>
            <pc:docMk/>
            <pc:sldMk cId="1325138680" sldId="289"/>
            <ac:picMk id="6" creationId="{1788E249-EFE2-28A4-49F4-3892FC657314}"/>
          </ac:picMkLst>
        </pc:picChg>
        <pc:picChg chg="add del mod">
          <ac:chgData name="Tom Oates" userId="1a3b4e0469e1cc18" providerId="LiveId" clId="{1D09E888-C005-41B1-AD55-87B4826E43A0}" dt="2023-10-28T16:21:36.097" v="1174" actId="931"/>
          <ac:picMkLst>
            <pc:docMk/>
            <pc:sldMk cId="1325138680" sldId="289"/>
            <ac:picMk id="9" creationId="{8D8A6EB5-59D0-034D-FBAF-AC639144AA02}"/>
          </ac:picMkLst>
        </pc:picChg>
        <pc:picChg chg="add del mod">
          <ac:chgData name="Tom Oates" userId="1a3b4e0469e1cc18" providerId="LiveId" clId="{1D09E888-C005-41B1-AD55-87B4826E43A0}" dt="2023-10-28T16:21:57.801" v="1177" actId="478"/>
          <ac:picMkLst>
            <pc:docMk/>
            <pc:sldMk cId="1325138680" sldId="289"/>
            <ac:picMk id="11" creationId="{AC57E8CA-0B4D-898A-D18A-934AD342C571}"/>
          </ac:picMkLst>
        </pc:picChg>
        <pc:picChg chg="add mod modCrop">
          <ac:chgData name="Tom Oates" userId="1a3b4e0469e1cc18" providerId="LiveId" clId="{1D09E888-C005-41B1-AD55-87B4826E43A0}" dt="2023-10-28T16:31:34.396" v="1216" actId="1076"/>
          <ac:picMkLst>
            <pc:docMk/>
            <pc:sldMk cId="1325138680" sldId="289"/>
            <ac:picMk id="13" creationId="{81975C5F-C534-1CE4-27C4-9D6D244C9CD5}"/>
          </ac:picMkLst>
        </pc:picChg>
        <pc:picChg chg="add del mod">
          <ac:chgData name="Tom Oates" userId="1a3b4e0469e1cc18" providerId="LiveId" clId="{1D09E888-C005-41B1-AD55-87B4826E43A0}" dt="2023-10-28T16:28:29.969" v="1210" actId="478"/>
          <ac:picMkLst>
            <pc:docMk/>
            <pc:sldMk cId="1325138680" sldId="289"/>
            <ac:picMk id="17" creationId="{0116E2B2-76CA-E6A7-CCD6-54298A3CB7A3}"/>
          </ac:picMkLst>
        </pc:picChg>
        <pc:picChg chg="add del mod">
          <ac:chgData name="Tom Oates" userId="1a3b4e0469e1cc18" providerId="LiveId" clId="{1D09E888-C005-41B1-AD55-87B4826E43A0}" dt="2023-10-28T16:29:57.224" v="1213" actId="478"/>
          <ac:picMkLst>
            <pc:docMk/>
            <pc:sldMk cId="1325138680" sldId="289"/>
            <ac:picMk id="19" creationId="{3E99E0B8-F533-5102-AD60-00DC6869DEEF}"/>
          </ac:picMkLst>
        </pc:picChg>
      </pc:sldChg>
      <pc:sldChg chg="modTransition">
        <pc:chgData name="Tom Oates" userId="1a3b4e0469e1cc18" providerId="LiveId" clId="{1D09E888-C005-41B1-AD55-87B4826E43A0}" dt="2023-10-29T17:07:12.373" v="1975"/>
        <pc:sldMkLst>
          <pc:docMk/>
          <pc:sldMk cId="1459772194" sldId="290"/>
        </pc:sldMkLst>
      </pc:sldChg>
      <pc:sldChg chg="modTransition">
        <pc:chgData name="Tom Oates" userId="1a3b4e0469e1cc18" providerId="LiveId" clId="{1D09E888-C005-41B1-AD55-87B4826E43A0}" dt="2023-10-29T17:07:12.373" v="1975"/>
        <pc:sldMkLst>
          <pc:docMk/>
          <pc:sldMk cId="918022841" sldId="291"/>
        </pc:sldMkLst>
      </pc:sldChg>
      <pc:sldChg chg="addSp delSp modSp mod modTransition">
        <pc:chgData name="Tom Oates" userId="1a3b4e0469e1cc18" providerId="LiveId" clId="{1D09E888-C005-41B1-AD55-87B4826E43A0}" dt="2023-10-29T17:07:12.373" v="1975"/>
        <pc:sldMkLst>
          <pc:docMk/>
          <pc:sldMk cId="3258298595" sldId="292"/>
        </pc:sldMkLst>
        <pc:picChg chg="mod">
          <ac:chgData name="Tom Oates" userId="1a3b4e0469e1cc18" providerId="LiveId" clId="{1D09E888-C005-41B1-AD55-87B4826E43A0}" dt="2023-10-29T10:43:49.138" v="1714" actId="1076"/>
          <ac:picMkLst>
            <pc:docMk/>
            <pc:sldMk cId="3258298595" sldId="292"/>
            <ac:picMk id="5" creationId="{61998D11-AB62-11E9-25B1-5CA3D8812463}"/>
          </ac:picMkLst>
        </pc:picChg>
        <pc:picChg chg="mod modCrop">
          <ac:chgData name="Tom Oates" userId="1a3b4e0469e1cc18" providerId="LiveId" clId="{1D09E888-C005-41B1-AD55-87B4826E43A0}" dt="2023-10-29T10:43:49.138" v="1714" actId="1076"/>
          <ac:picMkLst>
            <pc:docMk/>
            <pc:sldMk cId="3258298595" sldId="292"/>
            <ac:picMk id="7" creationId="{FFD451F2-C7F6-1558-D680-11EE6EE9D1D8}"/>
          </ac:picMkLst>
        </pc:picChg>
        <pc:picChg chg="add del mod">
          <ac:chgData name="Tom Oates" userId="1a3b4e0469e1cc18" providerId="LiveId" clId="{1D09E888-C005-41B1-AD55-87B4826E43A0}" dt="2023-10-29T10:43:36.740" v="1713" actId="478"/>
          <ac:picMkLst>
            <pc:docMk/>
            <pc:sldMk cId="3258298595" sldId="292"/>
            <ac:picMk id="3074" creationId="{02D00314-610E-D2A3-AD6C-E24D9F81C23E}"/>
          </ac:picMkLst>
        </pc:picChg>
      </pc:sldChg>
      <pc:sldChg chg="modSp mod modTransition">
        <pc:chgData name="Tom Oates" userId="1a3b4e0469e1cc18" providerId="LiveId" clId="{1D09E888-C005-41B1-AD55-87B4826E43A0}" dt="2023-10-31T14:09:36.430" v="2020" actId="20577"/>
        <pc:sldMkLst>
          <pc:docMk/>
          <pc:sldMk cId="3620642884" sldId="293"/>
        </pc:sldMkLst>
        <pc:spChg chg="mod">
          <ac:chgData name="Tom Oates" userId="1a3b4e0469e1cc18" providerId="LiveId" clId="{1D09E888-C005-41B1-AD55-87B4826E43A0}" dt="2023-10-31T14:09:36.430" v="2020" actId="20577"/>
          <ac:spMkLst>
            <pc:docMk/>
            <pc:sldMk cId="3620642884" sldId="293"/>
            <ac:spMk id="6" creationId="{92AE2E02-63E1-4F98-3DE9-031412C5FCDD}"/>
          </ac:spMkLst>
        </pc:spChg>
        <pc:spChg chg="mod">
          <ac:chgData name="Tom Oates" userId="1a3b4e0469e1cc18" providerId="LiveId" clId="{1D09E888-C005-41B1-AD55-87B4826E43A0}" dt="2023-10-26T14:14:27.689" v="875" actId="27636"/>
          <ac:spMkLst>
            <pc:docMk/>
            <pc:sldMk cId="3620642884" sldId="293"/>
            <ac:spMk id="8" creationId="{2485C1EA-A1BD-E70C-F90B-A09F4FA80FD2}"/>
          </ac:spMkLst>
        </pc:spChg>
      </pc:sldChg>
      <pc:sldChg chg="del">
        <pc:chgData name="Tom Oates" userId="1a3b4e0469e1cc18" providerId="LiveId" clId="{1D09E888-C005-41B1-AD55-87B4826E43A0}" dt="2023-10-29T10:57:08.662" v="1715" actId="47"/>
        <pc:sldMkLst>
          <pc:docMk/>
          <pc:sldMk cId="996421412" sldId="295"/>
        </pc:sldMkLst>
      </pc:sldChg>
      <pc:sldChg chg="addSp modSp mod modTransition">
        <pc:chgData name="Tom Oates" userId="1a3b4e0469e1cc18" providerId="LiveId" clId="{1D09E888-C005-41B1-AD55-87B4826E43A0}" dt="2023-10-31T16:46:37.220" v="2172" actId="207"/>
        <pc:sldMkLst>
          <pc:docMk/>
          <pc:sldMk cId="3697302796" sldId="296"/>
        </pc:sldMkLst>
        <pc:spChg chg="mod">
          <ac:chgData name="Tom Oates" userId="1a3b4e0469e1cc18" providerId="LiveId" clId="{1D09E888-C005-41B1-AD55-87B4826E43A0}" dt="2023-10-31T16:43:59.366" v="2115" actId="20577"/>
          <ac:spMkLst>
            <pc:docMk/>
            <pc:sldMk cId="3697302796" sldId="296"/>
            <ac:spMk id="2" creationId="{93578332-1D63-40B5-DB5A-724717F81EC6}"/>
          </ac:spMkLst>
        </pc:spChg>
        <pc:spChg chg="mod">
          <ac:chgData name="Tom Oates" userId="1a3b4e0469e1cc18" providerId="LiveId" clId="{1D09E888-C005-41B1-AD55-87B4826E43A0}" dt="2023-10-29T11:06:33.062" v="1899" actId="20577"/>
          <ac:spMkLst>
            <pc:docMk/>
            <pc:sldMk cId="3697302796" sldId="296"/>
            <ac:spMk id="3" creationId="{A4D8D921-F155-F9F5-9D13-2D01D4EDA38A}"/>
          </ac:spMkLst>
        </pc:spChg>
        <pc:spChg chg="add mod">
          <ac:chgData name="Tom Oates" userId="1a3b4e0469e1cc18" providerId="LiveId" clId="{1D09E888-C005-41B1-AD55-87B4826E43A0}" dt="2023-10-31T16:45:21.563" v="2165" actId="1076"/>
          <ac:spMkLst>
            <pc:docMk/>
            <pc:sldMk cId="3697302796" sldId="296"/>
            <ac:spMk id="6" creationId="{C6271710-13BB-3796-6B10-218303AE8F21}"/>
          </ac:spMkLst>
        </pc:spChg>
        <pc:spChg chg="add mod">
          <ac:chgData name="Tom Oates" userId="1a3b4e0469e1cc18" providerId="LiveId" clId="{1D09E888-C005-41B1-AD55-87B4826E43A0}" dt="2023-10-31T16:45:44.019" v="2167" actId="1076"/>
          <ac:spMkLst>
            <pc:docMk/>
            <pc:sldMk cId="3697302796" sldId="296"/>
            <ac:spMk id="7" creationId="{FCC28F5F-D32C-6D55-A090-794CD3EA27A7}"/>
          </ac:spMkLst>
        </pc:spChg>
        <pc:spChg chg="add mod">
          <ac:chgData name="Tom Oates" userId="1a3b4e0469e1cc18" providerId="LiveId" clId="{1D09E888-C005-41B1-AD55-87B4826E43A0}" dt="2023-10-31T16:46:37.220" v="2172" actId="207"/>
          <ac:spMkLst>
            <pc:docMk/>
            <pc:sldMk cId="3697302796" sldId="296"/>
            <ac:spMk id="8" creationId="{3EE03E27-F30E-6777-E1F0-E891DA8621D3}"/>
          </ac:spMkLst>
        </pc:spChg>
        <pc:picChg chg="add mod">
          <ac:chgData name="Tom Oates" userId="1a3b4e0469e1cc18" providerId="LiveId" clId="{1D09E888-C005-41B1-AD55-87B4826E43A0}" dt="2023-10-31T16:45:21.563" v="2165" actId="1076"/>
          <ac:picMkLst>
            <pc:docMk/>
            <pc:sldMk cId="3697302796" sldId="296"/>
            <ac:picMk id="5" creationId="{CEBDABAB-9852-98E7-BA4A-109C08FC2CC4}"/>
          </ac:picMkLst>
        </pc:picChg>
      </pc:sldChg>
      <pc:sldChg chg="modSp mod ord modTransition">
        <pc:chgData name="Tom Oates" userId="1a3b4e0469e1cc18" providerId="LiveId" clId="{1D09E888-C005-41B1-AD55-87B4826E43A0}" dt="2023-10-31T14:09:15.852" v="2005" actId="20577"/>
        <pc:sldMkLst>
          <pc:docMk/>
          <pc:sldMk cId="3388720054" sldId="297"/>
        </pc:sldMkLst>
        <pc:spChg chg="mod">
          <ac:chgData name="Tom Oates" userId="1a3b4e0469e1cc18" providerId="LiveId" clId="{1D09E888-C005-41B1-AD55-87B4826E43A0}" dt="2023-10-31T14:09:15.852" v="2005" actId="20577"/>
          <ac:spMkLst>
            <pc:docMk/>
            <pc:sldMk cId="3388720054" sldId="297"/>
            <ac:spMk id="16" creationId="{821D69BF-4B48-46D3-0E5B-B461CAB90DE1}"/>
          </ac:spMkLst>
        </pc:spChg>
      </pc:sldChg>
      <pc:sldChg chg="addSp delSp modSp new mod ord modTransition modAnim chgLayout">
        <pc:chgData name="Tom Oates" userId="1a3b4e0469e1cc18" providerId="LiveId" clId="{1D09E888-C005-41B1-AD55-87B4826E43A0}" dt="2023-10-29T17:07:12.373" v="1975"/>
        <pc:sldMkLst>
          <pc:docMk/>
          <pc:sldMk cId="3259940987" sldId="298"/>
        </pc:sldMkLst>
        <pc:spChg chg="del">
          <ac:chgData name="Tom Oates" userId="1a3b4e0469e1cc18" providerId="LiveId" clId="{1D09E888-C005-41B1-AD55-87B4826E43A0}" dt="2023-10-22T14:37:26.152" v="588" actId="478"/>
          <ac:spMkLst>
            <pc:docMk/>
            <pc:sldMk cId="3259940987" sldId="298"/>
            <ac:spMk id="2" creationId="{9F2F9BD2-B238-25A0-CC79-C2A88C48CE6C}"/>
          </ac:spMkLst>
        </pc:spChg>
        <pc:spChg chg="add del mod ord">
          <ac:chgData name="Tom Oates" userId="1a3b4e0469e1cc18" providerId="LiveId" clId="{1D09E888-C005-41B1-AD55-87B4826E43A0}" dt="2023-10-28T08:55:36.819" v="1161" actId="478"/>
          <ac:spMkLst>
            <pc:docMk/>
            <pc:sldMk cId="3259940987" sldId="298"/>
            <ac:spMk id="3" creationId="{744B13DF-608E-8E2A-95B3-2EEF1AA6F29A}"/>
          </ac:spMkLst>
        </pc:spChg>
        <pc:spChg chg="add del mod">
          <ac:chgData name="Tom Oates" userId="1a3b4e0469e1cc18" providerId="LiveId" clId="{1D09E888-C005-41B1-AD55-87B4826E43A0}" dt="2023-10-26T14:28:46.411" v="892" actId="1032"/>
          <ac:spMkLst>
            <pc:docMk/>
            <pc:sldMk cId="3259940987" sldId="298"/>
            <ac:spMk id="4" creationId="{7A860C46-AA70-DB7F-AA10-2A8331A56F6E}"/>
          </ac:spMkLst>
        </pc:spChg>
        <pc:spChg chg="del">
          <ac:chgData name="Tom Oates" userId="1a3b4e0469e1cc18" providerId="LiveId" clId="{1D09E888-C005-41B1-AD55-87B4826E43A0}" dt="2023-10-22T17:37:37.810" v="668" actId="700"/>
          <ac:spMkLst>
            <pc:docMk/>
            <pc:sldMk cId="3259940987" sldId="298"/>
            <ac:spMk id="4" creationId="{DA040B11-235A-7EE2-8446-94665CBE2ACB}"/>
          </ac:spMkLst>
        </pc:spChg>
        <pc:spChg chg="add del mod">
          <ac:chgData name="Tom Oates" userId="1a3b4e0469e1cc18" providerId="LiveId" clId="{1D09E888-C005-41B1-AD55-87B4826E43A0}" dt="2023-10-28T08:55:41.410" v="1162" actId="478"/>
          <ac:spMkLst>
            <pc:docMk/>
            <pc:sldMk cId="3259940987" sldId="298"/>
            <ac:spMk id="7" creationId="{3C609388-77C9-DF24-1629-5D5EC5B67256}"/>
          </ac:spMkLst>
        </pc:spChg>
        <pc:spChg chg="add del mod">
          <ac:chgData name="Tom Oates" userId="1a3b4e0469e1cc18" providerId="LiveId" clId="{1D09E888-C005-41B1-AD55-87B4826E43A0}" dt="2023-10-22T17:43:02.972" v="728" actId="478"/>
          <ac:spMkLst>
            <pc:docMk/>
            <pc:sldMk cId="3259940987" sldId="298"/>
            <ac:spMk id="7" creationId="{ACF2C12E-C040-4107-FC58-64A7DAE60F73}"/>
          </ac:spMkLst>
        </pc:spChg>
        <pc:spChg chg="add del mod ord">
          <ac:chgData name="Tom Oates" userId="1a3b4e0469e1cc18" providerId="LiveId" clId="{1D09E888-C005-41B1-AD55-87B4826E43A0}" dt="2023-10-22T17:40:49.221" v="707" actId="478"/>
          <ac:spMkLst>
            <pc:docMk/>
            <pc:sldMk cId="3259940987" sldId="298"/>
            <ac:spMk id="8" creationId="{7DBEEE44-5E96-9539-D477-AF25338AE974}"/>
          </ac:spMkLst>
        </pc:spChg>
        <pc:spChg chg="add del mod ord">
          <ac:chgData name="Tom Oates" userId="1a3b4e0469e1cc18" providerId="LiveId" clId="{1D09E888-C005-41B1-AD55-87B4826E43A0}" dt="2023-10-22T17:44:48.202" v="729" actId="700"/>
          <ac:spMkLst>
            <pc:docMk/>
            <pc:sldMk cId="3259940987" sldId="298"/>
            <ac:spMk id="9" creationId="{445C2115-5E76-2535-BCC3-980000871029}"/>
          </ac:spMkLst>
        </pc:spChg>
        <pc:spChg chg="add del mod">
          <ac:chgData name="Tom Oates" userId="1a3b4e0469e1cc18" providerId="LiveId" clId="{1D09E888-C005-41B1-AD55-87B4826E43A0}" dt="2023-10-22T17:40:44.629" v="706" actId="478"/>
          <ac:spMkLst>
            <pc:docMk/>
            <pc:sldMk cId="3259940987" sldId="298"/>
            <ac:spMk id="12" creationId="{53C24EA8-19AA-8C69-A95B-7A262750F15C}"/>
          </ac:spMkLst>
        </pc:spChg>
        <pc:spChg chg="add del mod ord">
          <ac:chgData name="Tom Oates" userId="1a3b4e0469e1cc18" providerId="LiveId" clId="{1D09E888-C005-41B1-AD55-87B4826E43A0}" dt="2023-10-26T14:28:30.713" v="891" actId="478"/>
          <ac:spMkLst>
            <pc:docMk/>
            <pc:sldMk cId="3259940987" sldId="298"/>
            <ac:spMk id="13" creationId="{82F9C67D-0FD2-5592-CA40-B8B64F55D2BC}"/>
          </ac:spMkLst>
        </pc:spChg>
        <pc:spChg chg="add mod ord">
          <ac:chgData name="Tom Oates" userId="1a3b4e0469e1cc18" providerId="LiveId" clId="{1D09E888-C005-41B1-AD55-87B4826E43A0}" dt="2023-10-22T17:44:48.202" v="729" actId="700"/>
          <ac:spMkLst>
            <pc:docMk/>
            <pc:sldMk cId="3259940987" sldId="298"/>
            <ac:spMk id="14" creationId="{775F8027-633A-7183-ED08-083E35AAF5D7}"/>
          </ac:spMkLst>
        </pc:spChg>
        <pc:graphicFrameChg chg="add mod modGraphic">
          <ac:chgData name="Tom Oates" userId="1a3b4e0469e1cc18" providerId="LiveId" clId="{1D09E888-C005-41B1-AD55-87B4826E43A0}" dt="2023-10-28T08:56:16.416" v="1166" actId="1076"/>
          <ac:graphicFrameMkLst>
            <pc:docMk/>
            <pc:sldMk cId="3259940987" sldId="298"/>
            <ac:graphicFrameMk id="5" creationId="{3F807B88-94ED-B408-B83B-CD61B63AF315}"/>
          </ac:graphicFrameMkLst>
        </pc:graphicFrameChg>
        <pc:picChg chg="add del mod">
          <ac:chgData name="Tom Oates" userId="1a3b4e0469e1cc18" providerId="LiveId" clId="{1D09E888-C005-41B1-AD55-87B4826E43A0}" dt="2023-10-22T17:38:08.689" v="669" actId="478"/>
          <ac:picMkLst>
            <pc:docMk/>
            <pc:sldMk cId="3259940987" sldId="298"/>
            <ac:picMk id="6" creationId="{7A47A54B-C85E-2CFE-149E-E9BCCB053B6C}"/>
          </ac:picMkLst>
        </pc:picChg>
        <pc:picChg chg="add mod">
          <ac:chgData name="Tom Oates" userId="1a3b4e0469e1cc18" providerId="LiveId" clId="{1D09E888-C005-41B1-AD55-87B4826E43A0}" dt="2023-10-28T08:56:33.771" v="1167" actId="1076"/>
          <ac:picMkLst>
            <pc:docMk/>
            <pc:sldMk cId="3259940987" sldId="298"/>
            <ac:picMk id="10" creationId="{ED288933-FA33-0990-B552-230D916F08EE}"/>
          </ac:picMkLst>
        </pc:picChg>
        <pc:picChg chg="add del mod">
          <ac:chgData name="Tom Oates" userId="1a3b4e0469e1cc18" providerId="LiveId" clId="{1D09E888-C005-41B1-AD55-87B4826E43A0}" dt="2023-10-26T15:27:06.800" v="1013" actId="478"/>
          <ac:picMkLst>
            <pc:docMk/>
            <pc:sldMk cId="3259940987" sldId="298"/>
            <ac:picMk id="1026" creationId="{88ACE3EB-2C55-D5F9-706F-8A4E6C31546D}"/>
          </ac:picMkLst>
        </pc:picChg>
      </pc:sldChg>
      <pc:sldChg chg="add ord modTransition modAnim">
        <pc:chgData name="Tom Oates" userId="1a3b4e0469e1cc18" providerId="LiveId" clId="{1D09E888-C005-41B1-AD55-87B4826E43A0}" dt="2023-10-29T17:07:12.373" v="1975"/>
        <pc:sldMkLst>
          <pc:docMk/>
          <pc:sldMk cId="2917117118" sldId="299"/>
        </pc:sldMkLst>
      </pc:sldChg>
      <pc:sldChg chg="addSp delSp modSp add mod modTransition modClrScheme modAnim chgLayout">
        <pc:chgData name="Tom Oates" userId="1a3b4e0469e1cc18" providerId="LiveId" clId="{1D09E888-C005-41B1-AD55-87B4826E43A0}" dt="2023-10-29T17:07:12.373" v="1975"/>
        <pc:sldMkLst>
          <pc:docMk/>
          <pc:sldMk cId="2302711625" sldId="300"/>
        </pc:sldMkLst>
        <pc:spChg chg="mod ord">
          <ac:chgData name="Tom Oates" userId="1a3b4e0469e1cc18" providerId="LiveId" clId="{1D09E888-C005-41B1-AD55-87B4826E43A0}" dt="2023-10-29T09:30:51.921" v="1403" actId="1035"/>
          <ac:spMkLst>
            <pc:docMk/>
            <pc:sldMk cId="2302711625" sldId="300"/>
            <ac:spMk id="3" creationId="{D88C11D6-727E-8CAB-1654-44982E8C73B6}"/>
          </ac:spMkLst>
        </pc:spChg>
        <pc:spChg chg="del mod ord">
          <ac:chgData name="Tom Oates" userId="1a3b4e0469e1cc18" providerId="LiveId" clId="{1D09E888-C005-41B1-AD55-87B4826E43A0}" dt="2023-10-29T09:08:55.946" v="1320" actId="700"/>
          <ac:spMkLst>
            <pc:docMk/>
            <pc:sldMk cId="2302711625" sldId="300"/>
            <ac:spMk id="4" creationId="{938F6C31-B9EE-52F0-7607-FBE484324EA0}"/>
          </ac:spMkLst>
        </pc:spChg>
        <pc:spChg chg="add del mod">
          <ac:chgData name="Tom Oates" userId="1a3b4e0469e1cc18" providerId="LiveId" clId="{1D09E888-C005-41B1-AD55-87B4826E43A0}" dt="2023-10-28T20:44:13.088" v="1251" actId="478"/>
          <ac:spMkLst>
            <pc:docMk/>
            <pc:sldMk cId="2302711625" sldId="300"/>
            <ac:spMk id="8" creationId="{F9B6D862-59C8-6A6D-55CA-A8005784A285}"/>
          </ac:spMkLst>
        </pc:spChg>
        <pc:spChg chg="del mod">
          <ac:chgData name="Tom Oates" userId="1a3b4e0469e1cc18" providerId="LiveId" clId="{1D09E888-C005-41B1-AD55-87B4826E43A0}" dt="2023-10-28T16:32:10.846" v="1220" actId="478"/>
          <ac:spMkLst>
            <pc:docMk/>
            <pc:sldMk cId="2302711625" sldId="300"/>
            <ac:spMk id="14" creationId="{F1C61491-4B39-D364-FB63-4E889F3F5437}"/>
          </ac:spMkLst>
        </pc:spChg>
        <pc:spChg chg="del mod">
          <ac:chgData name="Tom Oates" userId="1a3b4e0469e1cc18" providerId="LiveId" clId="{1D09E888-C005-41B1-AD55-87B4826E43A0}" dt="2023-10-28T16:32:10.846" v="1220" actId="478"/>
          <ac:spMkLst>
            <pc:docMk/>
            <pc:sldMk cId="2302711625" sldId="300"/>
            <ac:spMk id="15" creationId="{401ACF3A-5609-1F27-83D4-32BF728C96E1}"/>
          </ac:spMkLst>
        </pc:spChg>
        <pc:spChg chg="add del mod">
          <ac:chgData name="Tom Oates" userId="1a3b4e0469e1cc18" providerId="LiveId" clId="{1D09E888-C005-41B1-AD55-87B4826E43A0}" dt="2023-10-29T10:01:51.060" v="1701" actId="478"/>
          <ac:spMkLst>
            <pc:docMk/>
            <pc:sldMk cId="2302711625" sldId="300"/>
            <ac:spMk id="20" creationId="{5A943756-56C3-9423-C61E-2F0FC088B9A1}"/>
          </ac:spMkLst>
        </pc:spChg>
        <pc:spChg chg="add del mod">
          <ac:chgData name="Tom Oates" userId="1a3b4e0469e1cc18" providerId="LiveId" clId="{1D09E888-C005-41B1-AD55-87B4826E43A0}" dt="2023-10-29T09:08:50.015" v="1319" actId="478"/>
          <ac:spMkLst>
            <pc:docMk/>
            <pc:sldMk cId="2302711625" sldId="300"/>
            <ac:spMk id="21" creationId="{EF1F09A7-5710-BD93-8C73-1D25242B6A67}"/>
          </ac:spMkLst>
        </pc:spChg>
        <pc:spChg chg="add mod ord">
          <ac:chgData name="Tom Oates" userId="1a3b4e0469e1cc18" providerId="LiveId" clId="{1D09E888-C005-41B1-AD55-87B4826E43A0}" dt="2023-10-29T10:01:53.048" v="1702" actId="20577"/>
          <ac:spMkLst>
            <pc:docMk/>
            <pc:sldMk cId="2302711625" sldId="300"/>
            <ac:spMk id="22" creationId="{042C7A57-7A7F-8D99-3664-EC98886BE603}"/>
          </ac:spMkLst>
        </pc:spChg>
        <pc:spChg chg="add del mod ord">
          <ac:chgData name="Tom Oates" userId="1a3b4e0469e1cc18" providerId="LiveId" clId="{1D09E888-C005-41B1-AD55-87B4826E43A0}" dt="2023-10-29T09:31:56.313" v="1420" actId="3680"/>
          <ac:spMkLst>
            <pc:docMk/>
            <pc:sldMk cId="2302711625" sldId="300"/>
            <ac:spMk id="23" creationId="{8CEAF073-675E-BAB4-8A59-4C3271A43430}"/>
          </ac:spMkLst>
        </pc:spChg>
        <pc:spChg chg="add mod ord">
          <ac:chgData name="Tom Oates" userId="1a3b4e0469e1cc18" providerId="LiveId" clId="{1D09E888-C005-41B1-AD55-87B4826E43A0}" dt="2023-10-29T09:08:55.946" v="1320" actId="700"/>
          <ac:spMkLst>
            <pc:docMk/>
            <pc:sldMk cId="2302711625" sldId="300"/>
            <ac:spMk id="24" creationId="{0855D13A-CD83-5147-29D5-8FD6F35DE702}"/>
          </ac:spMkLst>
        </pc:spChg>
        <pc:graphicFrameChg chg="del">
          <ac:chgData name="Tom Oates" userId="1a3b4e0469e1cc18" providerId="LiveId" clId="{1D09E888-C005-41B1-AD55-87B4826E43A0}" dt="2023-10-28T16:32:07.917" v="1218" actId="478"/>
          <ac:graphicFrameMkLst>
            <pc:docMk/>
            <pc:sldMk cId="2302711625" sldId="300"/>
            <ac:graphicFrameMk id="7" creationId="{C6FEB54D-F8A0-2E90-80BC-4D8F8EC4C1DE}"/>
          </ac:graphicFrameMkLst>
        </pc:graphicFrameChg>
        <pc:graphicFrameChg chg="add mod ord modGraphic">
          <ac:chgData name="Tom Oates" userId="1a3b4e0469e1cc18" providerId="LiveId" clId="{1D09E888-C005-41B1-AD55-87B4826E43A0}" dt="2023-10-29T10:02:02.475" v="1703" actId="1076"/>
          <ac:graphicFrameMkLst>
            <pc:docMk/>
            <pc:sldMk cId="2302711625" sldId="300"/>
            <ac:graphicFrameMk id="25" creationId="{B83B55E9-3E68-550B-8471-BB65F54008F3}"/>
          </ac:graphicFrameMkLst>
        </pc:graphicFrameChg>
        <pc:picChg chg="add del mod">
          <ac:chgData name="Tom Oates" userId="1a3b4e0469e1cc18" providerId="LiveId" clId="{1D09E888-C005-41B1-AD55-87B4826E43A0}" dt="2023-10-28T20:44:02.308" v="1249" actId="478"/>
          <ac:picMkLst>
            <pc:docMk/>
            <pc:sldMk cId="2302711625" sldId="300"/>
            <ac:picMk id="6" creationId="{5A79CDC8-A1CA-3A4F-F513-5D8B0C5CCD28}"/>
          </ac:picMkLst>
        </pc:picChg>
        <pc:picChg chg="add del mod">
          <ac:chgData name="Tom Oates" userId="1a3b4e0469e1cc18" providerId="LiveId" clId="{1D09E888-C005-41B1-AD55-87B4826E43A0}" dt="2023-10-29T08:45:05.527" v="1261" actId="478"/>
          <ac:picMkLst>
            <pc:docMk/>
            <pc:sldMk cId="2302711625" sldId="300"/>
            <ac:picMk id="10" creationId="{2B2B7960-046A-2425-3ED6-B3D220164763}"/>
          </ac:picMkLst>
        </pc:picChg>
        <pc:picChg chg="add del mod">
          <ac:chgData name="Tom Oates" userId="1a3b4e0469e1cc18" providerId="LiveId" clId="{1D09E888-C005-41B1-AD55-87B4826E43A0}" dt="2023-10-29T08:38:32.356" v="1254" actId="478"/>
          <ac:picMkLst>
            <pc:docMk/>
            <pc:sldMk cId="2302711625" sldId="300"/>
            <ac:picMk id="12" creationId="{0A73377C-3849-5755-3E33-2F27B5347364}"/>
          </ac:picMkLst>
        </pc:picChg>
        <pc:picChg chg="del">
          <ac:chgData name="Tom Oates" userId="1a3b4e0469e1cc18" providerId="LiveId" clId="{1D09E888-C005-41B1-AD55-87B4826E43A0}" dt="2023-10-28T16:32:07.917" v="1218" actId="478"/>
          <ac:picMkLst>
            <pc:docMk/>
            <pc:sldMk cId="2302711625" sldId="300"/>
            <ac:picMk id="13" creationId="{81975C5F-C534-1CE4-27C4-9D6D244C9CD5}"/>
          </ac:picMkLst>
        </pc:picChg>
        <pc:picChg chg="add del mod">
          <ac:chgData name="Tom Oates" userId="1a3b4e0469e1cc18" providerId="LiveId" clId="{1D09E888-C005-41B1-AD55-87B4826E43A0}" dt="2023-10-29T08:45:15.498" v="1264" actId="478"/>
          <ac:picMkLst>
            <pc:docMk/>
            <pc:sldMk cId="2302711625" sldId="300"/>
            <ac:picMk id="17" creationId="{318644BD-A24E-68EE-FBE8-62F647058468}"/>
          </ac:picMkLst>
        </pc:picChg>
        <pc:picChg chg="add mod">
          <ac:chgData name="Tom Oates" userId="1a3b4e0469e1cc18" providerId="LiveId" clId="{1D09E888-C005-41B1-AD55-87B4826E43A0}" dt="2023-10-29T09:38:33.162" v="1579" actId="1076"/>
          <ac:picMkLst>
            <pc:docMk/>
            <pc:sldMk cId="2302711625" sldId="300"/>
            <ac:picMk id="19" creationId="{BEA41C3F-225F-316B-3C17-65AC51A1410E}"/>
          </ac:picMkLst>
        </pc:picChg>
      </pc:sldChg>
      <pc:sldChg chg="modSp add mod modTransition">
        <pc:chgData name="Tom Oates" userId="1a3b4e0469e1cc18" providerId="LiveId" clId="{1D09E888-C005-41B1-AD55-87B4826E43A0}" dt="2023-10-31T14:09:47.009" v="2034" actId="20577"/>
        <pc:sldMkLst>
          <pc:docMk/>
          <pc:sldMk cId="2745691131" sldId="301"/>
        </pc:sldMkLst>
        <pc:spChg chg="mod">
          <ac:chgData name="Tom Oates" userId="1a3b4e0469e1cc18" providerId="LiveId" clId="{1D09E888-C005-41B1-AD55-87B4826E43A0}" dt="2023-10-31T14:09:47.009" v="2034" actId="20577"/>
          <ac:spMkLst>
            <pc:docMk/>
            <pc:sldMk cId="2745691131" sldId="301"/>
            <ac:spMk id="16" creationId="{821D69BF-4B48-46D3-0E5B-B461CAB90DE1}"/>
          </ac:spMkLst>
        </pc:spChg>
      </pc:sldChg>
      <pc:sldChg chg="addSp delSp modSp new mod modTransition modClrScheme chgLayout">
        <pc:chgData name="Tom Oates" userId="1a3b4e0469e1cc18" providerId="LiveId" clId="{1D09E888-C005-41B1-AD55-87B4826E43A0}" dt="2023-10-31T14:10:10.910" v="2054" actId="14100"/>
        <pc:sldMkLst>
          <pc:docMk/>
          <pc:sldMk cId="3625625469" sldId="302"/>
        </pc:sldMkLst>
        <pc:spChg chg="del mod ord">
          <ac:chgData name="Tom Oates" userId="1a3b4e0469e1cc18" providerId="LiveId" clId="{1D09E888-C005-41B1-AD55-87B4826E43A0}" dt="2023-10-29T10:57:45.012" v="1724" actId="700"/>
          <ac:spMkLst>
            <pc:docMk/>
            <pc:sldMk cId="3625625469" sldId="302"/>
            <ac:spMk id="2" creationId="{E7FDF505-39C2-D754-A99C-56CF4D550360}"/>
          </ac:spMkLst>
        </pc:spChg>
        <pc:spChg chg="mod ord">
          <ac:chgData name="Tom Oates" userId="1a3b4e0469e1cc18" providerId="LiveId" clId="{1D09E888-C005-41B1-AD55-87B4826E43A0}" dt="2023-10-29T10:57:45.012" v="1724" actId="700"/>
          <ac:spMkLst>
            <pc:docMk/>
            <pc:sldMk cId="3625625469" sldId="302"/>
            <ac:spMk id="3" creationId="{68E1C7FF-CF13-4424-30D8-7EEE775AB306}"/>
          </ac:spMkLst>
        </pc:spChg>
        <pc:spChg chg="del mod ord">
          <ac:chgData name="Tom Oates" userId="1a3b4e0469e1cc18" providerId="LiveId" clId="{1D09E888-C005-41B1-AD55-87B4826E43A0}" dt="2023-10-29T10:57:45.012" v="1724" actId="700"/>
          <ac:spMkLst>
            <pc:docMk/>
            <pc:sldMk cId="3625625469" sldId="302"/>
            <ac:spMk id="4" creationId="{D1A68CA8-9AAA-DDDF-7528-FADC62A0AC51}"/>
          </ac:spMkLst>
        </pc:spChg>
        <pc:spChg chg="add del mod ord">
          <ac:chgData name="Tom Oates" userId="1a3b4e0469e1cc18" providerId="LiveId" clId="{1D09E888-C005-41B1-AD55-87B4826E43A0}" dt="2023-10-29T11:04:03.755" v="1895" actId="1076"/>
          <ac:spMkLst>
            <pc:docMk/>
            <pc:sldMk cId="3625625469" sldId="302"/>
            <ac:spMk id="5" creationId="{3FA1325E-7B20-14E3-983A-B6EDAD1E277B}"/>
          </ac:spMkLst>
        </pc:spChg>
        <pc:spChg chg="add del mod ord">
          <ac:chgData name="Tom Oates" userId="1a3b4e0469e1cc18" providerId="LiveId" clId="{1D09E888-C005-41B1-AD55-87B4826E43A0}" dt="2023-10-29T11:04:46.716" v="1896" actId="208"/>
          <ac:spMkLst>
            <pc:docMk/>
            <pc:sldMk cId="3625625469" sldId="302"/>
            <ac:spMk id="6" creationId="{E40F0905-360D-B62A-F896-5A3C02930392}"/>
          </ac:spMkLst>
        </pc:spChg>
        <pc:spChg chg="add del mod ord">
          <ac:chgData name="Tom Oates" userId="1a3b4e0469e1cc18" providerId="LiveId" clId="{1D09E888-C005-41B1-AD55-87B4826E43A0}" dt="2023-10-29T10:59:35.167" v="1788" actId="478"/>
          <ac:spMkLst>
            <pc:docMk/>
            <pc:sldMk cId="3625625469" sldId="302"/>
            <ac:spMk id="7" creationId="{6BDC9D20-FDDC-B69C-2FA2-2C12760F5A3D}"/>
          </ac:spMkLst>
        </pc:spChg>
        <pc:spChg chg="add del mod ord">
          <ac:chgData name="Tom Oates" userId="1a3b4e0469e1cc18" providerId="LiveId" clId="{1D09E888-C005-41B1-AD55-87B4826E43A0}" dt="2023-10-29T10:59:35.167" v="1788" actId="478"/>
          <ac:spMkLst>
            <pc:docMk/>
            <pc:sldMk cId="3625625469" sldId="302"/>
            <ac:spMk id="8" creationId="{F8ABBC44-7E1C-252D-5A31-13B01410EC99}"/>
          </ac:spMkLst>
        </pc:spChg>
        <pc:spChg chg="add mod ord">
          <ac:chgData name="Tom Oates" userId="1a3b4e0469e1cc18" providerId="LiveId" clId="{1D09E888-C005-41B1-AD55-87B4826E43A0}" dt="2023-10-29T10:57:45.012" v="1724" actId="700"/>
          <ac:spMkLst>
            <pc:docMk/>
            <pc:sldMk cId="3625625469" sldId="302"/>
            <ac:spMk id="9" creationId="{89833758-081F-11BB-2674-BDB174C77B8E}"/>
          </ac:spMkLst>
        </pc:spChg>
        <pc:spChg chg="add del mod">
          <ac:chgData name="Tom Oates" userId="1a3b4e0469e1cc18" providerId="LiveId" clId="{1D09E888-C005-41B1-AD55-87B4826E43A0}" dt="2023-10-29T10:59:40.413" v="1790" actId="21"/>
          <ac:spMkLst>
            <pc:docMk/>
            <pc:sldMk cId="3625625469" sldId="302"/>
            <ac:spMk id="11" creationId="{8A6A8A13-408A-6AA9-B53A-08C3F8BE7A93}"/>
          </ac:spMkLst>
        </pc:spChg>
        <pc:spChg chg="add del mod">
          <ac:chgData name="Tom Oates" userId="1a3b4e0469e1cc18" providerId="LiveId" clId="{1D09E888-C005-41B1-AD55-87B4826E43A0}" dt="2023-10-29T10:59:40.413" v="1790" actId="21"/>
          <ac:spMkLst>
            <pc:docMk/>
            <pc:sldMk cId="3625625469" sldId="302"/>
            <ac:spMk id="13" creationId="{FE5A5F19-95FC-70AD-8DA5-96B52BF96710}"/>
          </ac:spMkLst>
        </pc:spChg>
        <pc:spChg chg="add mod">
          <ac:chgData name="Tom Oates" userId="1a3b4e0469e1cc18" providerId="LiveId" clId="{1D09E888-C005-41B1-AD55-87B4826E43A0}" dt="2023-10-29T11:04:03.755" v="1895" actId="1076"/>
          <ac:spMkLst>
            <pc:docMk/>
            <pc:sldMk cId="3625625469" sldId="302"/>
            <ac:spMk id="14" creationId="{53AC0F65-682C-864A-F492-5C0F4062AECD}"/>
          </ac:spMkLst>
        </pc:spChg>
        <pc:spChg chg="add mod">
          <ac:chgData name="Tom Oates" userId="1a3b4e0469e1cc18" providerId="LiveId" clId="{1D09E888-C005-41B1-AD55-87B4826E43A0}" dt="2023-10-29T11:05:24.736" v="1897" actId="208"/>
          <ac:spMkLst>
            <pc:docMk/>
            <pc:sldMk cId="3625625469" sldId="302"/>
            <ac:spMk id="15" creationId="{DB8BB307-D2A0-C0CF-3C64-6015D01BADC6}"/>
          </ac:spMkLst>
        </pc:spChg>
        <pc:spChg chg="add mod">
          <ac:chgData name="Tom Oates" userId="1a3b4e0469e1cc18" providerId="LiveId" clId="{1D09E888-C005-41B1-AD55-87B4826E43A0}" dt="2023-10-31T14:10:10.910" v="2054" actId="14100"/>
          <ac:spMkLst>
            <pc:docMk/>
            <pc:sldMk cId="3625625469" sldId="302"/>
            <ac:spMk id="16" creationId="{E02E932B-F1D5-AE69-8EFD-F857174AD190}"/>
          </ac:spMkLst>
        </pc:spChg>
        <pc:spChg chg="add mod">
          <ac:chgData name="Tom Oates" userId="1a3b4e0469e1cc18" providerId="LiveId" clId="{1D09E888-C005-41B1-AD55-87B4826E43A0}" dt="2023-10-29T11:05:33.916" v="1898" actId="208"/>
          <ac:spMkLst>
            <pc:docMk/>
            <pc:sldMk cId="3625625469" sldId="302"/>
            <ac:spMk id="17" creationId="{5D70D3DB-F783-838D-7F0F-2CF84DCD8A06}"/>
          </ac:spMkLst>
        </pc:spChg>
      </pc:sldChg>
      <pc:sldChg chg="addSp delSp modSp new mod modTransition">
        <pc:chgData name="Tom Oates" userId="1a3b4e0469e1cc18" providerId="LiveId" clId="{1D09E888-C005-41B1-AD55-87B4826E43A0}" dt="2023-10-29T17:07:12.373" v="1975"/>
        <pc:sldMkLst>
          <pc:docMk/>
          <pc:sldMk cId="2237451993" sldId="303"/>
        </pc:sldMkLst>
        <pc:spChg chg="del mod">
          <ac:chgData name="Tom Oates" userId="1a3b4e0469e1cc18" providerId="LiveId" clId="{1D09E888-C005-41B1-AD55-87B4826E43A0}" dt="2023-10-29T13:35:00.485" v="1919" actId="478"/>
          <ac:spMkLst>
            <pc:docMk/>
            <pc:sldMk cId="2237451993" sldId="303"/>
            <ac:spMk id="2" creationId="{3539462B-D996-25C2-68AD-B7F81D6FB420}"/>
          </ac:spMkLst>
        </pc:spChg>
        <pc:spChg chg="mod">
          <ac:chgData name="Tom Oates" userId="1a3b4e0469e1cc18" providerId="LiveId" clId="{1D09E888-C005-41B1-AD55-87B4826E43A0}" dt="2023-10-29T13:33:47.659" v="1917" actId="20577"/>
          <ac:spMkLst>
            <pc:docMk/>
            <pc:sldMk cId="2237451993" sldId="303"/>
            <ac:spMk id="3" creationId="{B2FAF681-48D7-E258-5163-3592D50357B8}"/>
          </ac:spMkLst>
        </pc:spChg>
        <pc:spChg chg="mod">
          <ac:chgData name="Tom Oates" userId="1a3b4e0469e1cc18" providerId="LiveId" clId="{1D09E888-C005-41B1-AD55-87B4826E43A0}" dt="2023-10-29T13:36:51.165" v="1974" actId="20577"/>
          <ac:spMkLst>
            <pc:docMk/>
            <pc:sldMk cId="2237451993" sldId="303"/>
            <ac:spMk id="4" creationId="{E23FED2C-4C40-0CAF-9D95-7F495E528BA3}"/>
          </ac:spMkLst>
        </pc:spChg>
        <pc:spChg chg="add del">
          <ac:chgData name="Tom Oates" userId="1a3b4e0469e1cc18" providerId="LiveId" clId="{1D09E888-C005-41B1-AD55-87B4826E43A0}" dt="2023-10-29T13:35:04.095" v="1921" actId="478"/>
          <ac:spMkLst>
            <pc:docMk/>
            <pc:sldMk cId="2237451993" sldId="303"/>
            <ac:spMk id="5" creationId="{42CC480A-273A-5B50-50FC-BE71FD1FAC03}"/>
          </ac:spMkLst>
        </pc:spChg>
        <pc:picChg chg="add mod">
          <ac:chgData name="Tom Oates" userId="1a3b4e0469e1cc18" providerId="LiveId" clId="{1D09E888-C005-41B1-AD55-87B4826E43A0}" dt="2023-10-29T13:36:20.426" v="1948" actId="1036"/>
          <ac:picMkLst>
            <pc:docMk/>
            <pc:sldMk cId="2237451993" sldId="303"/>
            <ac:picMk id="7" creationId="{FBD93F2B-A6FA-1D31-21D3-CAC594F6FB31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35F87B-AC5C-4D77-AB8E-518FF02C9FAE}" type="doc">
      <dgm:prSet loTypeId="urn:microsoft.com/office/officeart/2005/8/layout/hierarchy4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DCBE5C2-8315-4A8B-9DF1-9E8F7FDCDA5C}">
      <dgm:prSet phldrT="[Text]"/>
      <dgm:spPr/>
      <dgm:t>
        <a:bodyPr/>
        <a:lstStyle/>
        <a:p>
          <a:r>
            <a:rPr lang="en-GB" dirty="0">
              <a:solidFill>
                <a:srgbClr val="FFC000"/>
              </a:solidFill>
            </a:rPr>
            <a:t>Haematuria</a:t>
          </a:r>
        </a:p>
      </dgm:t>
    </dgm:pt>
    <dgm:pt modelId="{7564B9F9-9EF1-4233-B568-2C8B34E16EC3}" type="parTrans" cxnId="{7AA1398E-AFDD-4B29-B19B-D028DD7A2570}">
      <dgm:prSet/>
      <dgm:spPr/>
      <dgm:t>
        <a:bodyPr/>
        <a:lstStyle/>
        <a:p>
          <a:endParaRPr lang="en-GB"/>
        </a:p>
      </dgm:t>
    </dgm:pt>
    <dgm:pt modelId="{E0AB5CCD-D90A-426F-A40E-1C5A74846E7B}" type="sibTrans" cxnId="{7AA1398E-AFDD-4B29-B19B-D028DD7A2570}">
      <dgm:prSet/>
      <dgm:spPr/>
      <dgm:t>
        <a:bodyPr/>
        <a:lstStyle/>
        <a:p>
          <a:endParaRPr lang="en-GB"/>
        </a:p>
      </dgm:t>
    </dgm:pt>
    <dgm:pt modelId="{1C561798-A305-47A9-B8F9-C36E245C8C83}">
      <dgm:prSet phldrT="[Text]" custT="1"/>
      <dgm:spPr/>
      <dgm:t>
        <a:bodyPr/>
        <a:lstStyle/>
        <a:p>
          <a:pPr algn="ctr"/>
          <a:r>
            <a:rPr lang="en-GB" sz="3200" dirty="0">
              <a:solidFill>
                <a:srgbClr val="FFC000"/>
              </a:solidFill>
            </a:rPr>
            <a:t>Glomerular</a:t>
          </a:r>
        </a:p>
        <a:p>
          <a:pPr algn="ctr"/>
          <a:r>
            <a:rPr lang="en-GB" sz="2400" dirty="0"/>
            <a:t>Dysmorphic RBCs +/- casts</a:t>
          </a:r>
        </a:p>
      </dgm:t>
    </dgm:pt>
    <dgm:pt modelId="{33F23C70-1334-45BC-BBC1-144070825334}" type="parTrans" cxnId="{B27E6488-FFA6-41D2-B30F-30F95A4D7EB4}">
      <dgm:prSet/>
      <dgm:spPr/>
      <dgm:t>
        <a:bodyPr/>
        <a:lstStyle/>
        <a:p>
          <a:endParaRPr lang="en-GB"/>
        </a:p>
      </dgm:t>
    </dgm:pt>
    <dgm:pt modelId="{9F91EDA9-4743-453B-8CA5-1E570849DD68}" type="sibTrans" cxnId="{B27E6488-FFA6-41D2-B30F-30F95A4D7EB4}">
      <dgm:prSet/>
      <dgm:spPr/>
      <dgm:t>
        <a:bodyPr/>
        <a:lstStyle/>
        <a:p>
          <a:endParaRPr lang="en-GB"/>
        </a:p>
      </dgm:t>
    </dgm:pt>
    <dgm:pt modelId="{E55DA724-7E3A-446E-BC40-D969AD079BB8}">
      <dgm:prSet phldrT="[Text]"/>
      <dgm:spPr>
        <a:solidFill>
          <a:srgbClr val="FF0000"/>
        </a:solidFill>
        <a:ln w="38100">
          <a:noFill/>
        </a:ln>
      </dgm:spPr>
      <dgm:t>
        <a:bodyPr/>
        <a:lstStyle/>
        <a:p>
          <a:r>
            <a:rPr lang="en-GB" dirty="0"/>
            <a:t>Non-Glomerular</a:t>
          </a:r>
        </a:p>
      </dgm:t>
    </dgm:pt>
    <dgm:pt modelId="{586A3AEE-17F2-412A-88E4-C47701F53279}" type="parTrans" cxnId="{DDA7A4B3-2E0A-4AD4-BFDD-D017C4B0A241}">
      <dgm:prSet/>
      <dgm:spPr/>
      <dgm:t>
        <a:bodyPr/>
        <a:lstStyle/>
        <a:p>
          <a:endParaRPr lang="en-GB"/>
        </a:p>
      </dgm:t>
    </dgm:pt>
    <dgm:pt modelId="{311270B6-EDA7-49CE-AEE4-4B07565C7D7C}" type="sibTrans" cxnId="{DDA7A4B3-2E0A-4AD4-BFDD-D017C4B0A241}">
      <dgm:prSet/>
      <dgm:spPr/>
      <dgm:t>
        <a:bodyPr/>
        <a:lstStyle/>
        <a:p>
          <a:endParaRPr lang="en-GB"/>
        </a:p>
      </dgm:t>
    </dgm:pt>
    <dgm:pt modelId="{5A6F11BD-0188-4994-A1BE-0FBFC70EA82C}">
      <dgm:prSet phldrT="[Text]" custT="1"/>
      <dgm:spPr/>
      <dgm:t>
        <a:bodyPr/>
        <a:lstStyle/>
        <a:p>
          <a:r>
            <a:rPr lang="en-GB" sz="3200" dirty="0">
              <a:solidFill>
                <a:srgbClr val="FFC000"/>
              </a:solidFill>
            </a:rPr>
            <a:t>Classical</a:t>
          </a:r>
        </a:p>
        <a:p>
          <a:r>
            <a:rPr lang="en-GB" sz="1800" dirty="0"/>
            <a:t>Proteinuria</a:t>
          </a:r>
        </a:p>
        <a:p>
          <a:r>
            <a:rPr lang="en-GB" sz="1800" dirty="0"/>
            <a:t>CKD</a:t>
          </a:r>
        </a:p>
      </dgm:t>
    </dgm:pt>
    <dgm:pt modelId="{D5534D56-088D-4BC5-AC88-FECE5C79C30A}" type="parTrans" cxnId="{9CA6D406-04A3-4994-B939-15141D11C812}">
      <dgm:prSet/>
      <dgm:spPr/>
      <dgm:t>
        <a:bodyPr/>
        <a:lstStyle/>
        <a:p>
          <a:endParaRPr lang="en-GB"/>
        </a:p>
      </dgm:t>
    </dgm:pt>
    <dgm:pt modelId="{FD88BAE8-4893-4D01-9C55-95DE0294EBA3}" type="sibTrans" cxnId="{9CA6D406-04A3-4994-B939-15141D11C812}">
      <dgm:prSet/>
      <dgm:spPr/>
      <dgm:t>
        <a:bodyPr/>
        <a:lstStyle/>
        <a:p>
          <a:endParaRPr lang="en-GB"/>
        </a:p>
      </dgm:t>
    </dgm:pt>
    <dgm:pt modelId="{ED4BC519-5DC8-45FF-ACB2-61AD92580FE3}">
      <dgm:prSet phldrT="[Text]" custT="1"/>
      <dgm:spPr/>
      <dgm:t>
        <a:bodyPr/>
        <a:lstStyle/>
        <a:p>
          <a:r>
            <a:rPr lang="en-GB" sz="3200" dirty="0">
              <a:solidFill>
                <a:srgbClr val="FFC000"/>
              </a:solidFill>
            </a:rPr>
            <a:t>Isolated</a:t>
          </a:r>
        </a:p>
      </dgm:t>
    </dgm:pt>
    <dgm:pt modelId="{40A619AA-34D2-4ED1-AA89-D5062D306C94}" type="parTrans" cxnId="{8D519ADF-666C-485B-8927-1982C3404751}">
      <dgm:prSet/>
      <dgm:spPr/>
      <dgm:t>
        <a:bodyPr/>
        <a:lstStyle/>
        <a:p>
          <a:endParaRPr lang="en-GB"/>
        </a:p>
      </dgm:t>
    </dgm:pt>
    <dgm:pt modelId="{51AB7068-9A6A-4936-BEF1-5E178699D0B5}" type="sibTrans" cxnId="{8D519ADF-666C-485B-8927-1982C3404751}">
      <dgm:prSet/>
      <dgm:spPr/>
      <dgm:t>
        <a:bodyPr/>
        <a:lstStyle/>
        <a:p>
          <a:endParaRPr lang="en-GB"/>
        </a:p>
      </dgm:t>
    </dgm:pt>
    <dgm:pt modelId="{FF4049C6-B780-4A23-8C18-617546AF30A0}" type="pres">
      <dgm:prSet presAssocID="{7B35F87B-AC5C-4D77-AB8E-518FF02C9FAE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4D0E010-3C2B-486D-8EB5-CBB303D77214}" type="pres">
      <dgm:prSet presAssocID="{BDCBE5C2-8315-4A8B-9DF1-9E8F7FDCDA5C}" presName="vertOne" presStyleCnt="0"/>
      <dgm:spPr/>
    </dgm:pt>
    <dgm:pt modelId="{61ACB80F-8290-4E0F-9875-B7DFF7616A8E}" type="pres">
      <dgm:prSet presAssocID="{BDCBE5C2-8315-4A8B-9DF1-9E8F7FDCDA5C}" presName="txOne" presStyleLbl="node0" presStyleIdx="0" presStyleCnt="1" custLinFactY="-108539" custLinFactNeighborX="-12117" custLinFactNeighborY="-200000">
        <dgm:presLayoutVars>
          <dgm:chPref val="3"/>
        </dgm:presLayoutVars>
      </dgm:prSet>
      <dgm:spPr/>
    </dgm:pt>
    <dgm:pt modelId="{1B7F7557-6416-4502-A3CA-2249384BC256}" type="pres">
      <dgm:prSet presAssocID="{BDCBE5C2-8315-4A8B-9DF1-9E8F7FDCDA5C}" presName="parTransOne" presStyleCnt="0"/>
      <dgm:spPr/>
    </dgm:pt>
    <dgm:pt modelId="{CA26AA60-4B70-43EC-A29B-EB12FACE9E95}" type="pres">
      <dgm:prSet presAssocID="{BDCBE5C2-8315-4A8B-9DF1-9E8F7FDCDA5C}" presName="horzOne" presStyleCnt="0"/>
      <dgm:spPr/>
    </dgm:pt>
    <dgm:pt modelId="{93F14F26-102F-497B-B3BE-CF69E139E835}" type="pres">
      <dgm:prSet presAssocID="{1C561798-A305-47A9-B8F9-C36E245C8C83}" presName="vertTwo" presStyleCnt="0"/>
      <dgm:spPr/>
    </dgm:pt>
    <dgm:pt modelId="{B7DFB87F-B7D1-4943-81F3-94BCCFB35A6C}" type="pres">
      <dgm:prSet presAssocID="{1C561798-A305-47A9-B8F9-C36E245C8C83}" presName="txTwo" presStyleLbl="node2" presStyleIdx="0" presStyleCnt="2">
        <dgm:presLayoutVars>
          <dgm:chPref val="3"/>
        </dgm:presLayoutVars>
      </dgm:prSet>
      <dgm:spPr/>
    </dgm:pt>
    <dgm:pt modelId="{FC151DDE-3B2A-4137-A9FD-710A167FD1FF}" type="pres">
      <dgm:prSet presAssocID="{1C561798-A305-47A9-B8F9-C36E245C8C83}" presName="parTransTwo" presStyleCnt="0"/>
      <dgm:spPr/>
    </dgm:pt>
    <dgm:pt modelId="{9999AA2B-A1DE-4632-8C70-4670F7B44A00}" type="pres">
      <dgm:prSet presAssocID="{1C561798-A305-47A9-B8F9-C36E245C8C83}" presName="horzTwo" presStyleCnt="0"/>
      <dgm:spPr/>
    </dgm:pt>
    <dgm:pt modelId="{028304A8-A3A3-498D-BBC3-8F2B86C0F8F4}" type="pres">
      <dgm:prSet presAssocID="{5A6F11BD-0188-4994-A1BE-0FBFC70EA82C}" presName="vertThree" presStyleCnt="0"/>
      <dgm:spPr/>
    </dgm:pt>
    <dgm:pt modelId="{E74F248F-52A2-433E-9312-1FE4D1E57489}" type="pres">
      <dgm:prSet presAssocID="{5A6F11BD-0188-4994-A1BE-0FBFC70EA82C}" presName="txThree" presStyleLbl="node3" presStyleIdx="0" presStyleCnt="2">
        <dgm:presLayoutVars>
          <dgm:chPref val="3"/>
        </dgm:presLayoutVars>
      </dgm:prSet>
      <dgm:spPr/>
    </dgm:pt>
    <dgm:pt modelId="{0FCB826B-2F1E-4EA7-90AC-BF49B31FAE57}" type="pres">
      <dgm:prSet presAssocID="{5A6F11BD-0188-4994-A1BE-0FBFC70EA82C}" presName="horzThree" presStyleCnt="0"/>
      <dgm:spPr/>
    </dgm:pt>
    <dgm:pt modelId="{51BA297E-40F0-4B09-82FB-0AF7231237CC}" type="pres">
      <dgm:prSet presAssocID="{FD88BAE8-4893-4D01-9C55-95DE0294EBA3}" presName="sibSpaceThree" presStyleCnt="0"/>
      <dgm:spPr/>
    </dgm:pt>
    <dgm:pt modelId="{4155C82D-9923-4F2D-870D-372EC729C400}" type="pres">
      <dgm:prSet presAssocID="{ED4BC519-5DC8-45FF-ACB2-61AD92580FE3}" presName="vertThree" presStyleCnt="0"/>
      <dgm:spPr/>
    </dgm:pt>
    <dgm:pt modelId="{ACCDD0CA-3600-4061-9CFC-A684BA2A4DCF}" type="pres">
      <dgm:prSet presAssocID="{ED4BC519-5DC8-45FF-ACB2-61AD92580FE3}" presName="txThree" presStyleLbl="node3" presStyleIdx="1" presStyleCnt="2">
        <dgm:presLayoutVars>
          <dgm:chPref val="3"/>
        </dgm:presLayoutVars>
      </dgm:prSet>
      <dgm:spPr/>
    </dgm:pt>
    <dgm:pt modelId="{B2479628-C52F-4ACF-B0FF-E38D3116C49F}" type="pres">
      <dgm:prSet presAssocID="{ED4BC519-5DC8-45FF-ACB2-61AD92580FE3}" presName="horzThree" presStyleCnt="0"/>
      <dgm:spPr/>
    </dgm:pt>
    <dgm:pt modelId="{BA327ACA-1AF5-4A86-87F4-EADFB8258DA0}" type="pres">
      <dgm:prSet presAssocID="{9F91EDA9-4743-453B-8CA5-1E570849DD68}" presName="sibSpaceTwo" presStyleCnt="0"/>
      <dgm:spPr/>
    </dgm:pt>
    <dgm:pt modelId="{9BF76E72-17FA-4956-A66A-AA41B9593C34}" type="pres">
      <dgm:prSet presAssocID="{E55DA724-7E3A-446E-BC40-D969AD079BB8}" presName="vertTwo" presStyleCnt="0"/>
      <dgm:spPr/>
    </dgm:pt>
    <dgm:pt modelId="{B166ACE8-89AC-4CC4-AFB9-2A1C1AB522DF}" type="pres">
      <dgm:prSet presAssocID="{E55DA724-7E3A-446E-BC40-D969AD079BB8}" presName="txTwo" presStyleLbl="node2" presStyleIdx="1" presStyleCnt="2">
        <dgm:presLayoutVars>
          <dgm:chPref val="3"/>
        </dgm:presLayoutVars>
      </dgm:prSet>
      <dgm:spPr/>
    </dgm:pt>
    <dgm:pt modelId="{D01043AF-6D98-469C-825D-2CCD4E6BB651}" type="pres">
      <dgm:prSet presAssocID="{E55DA724-7E3A-446E-BC40-D969AD079BB8}" presName="horzTwo" presStyleCnt="0"/>
      <dgm:spPr/>
    </dgm:pt>
  </dgm:ptLst>
  <dgm:cxnLst>
    <dgm:cxn modelId="{9CA6D406-04A3-4994-B939-15141D11C812}" srcId="{1C561798-A305-47A9-B8F9-C36E245C8C83}" destId="{5A6F11BD-0188-4994-A1BE-0FBFC70EA82C}" srcOrd="0" destOrd="0" parTransId="{D5534D56-088D-4BC5-AC88-FECE5C79C30A}" sibTransId="{FD88BAE8-4893-4D01-9C55-95DE0294EBA3}"/>
    <dgm:cxn modelId="{6F9E3F26-D3B9-4F21-8336-6D4D36ACD44C}" type="presOf" srcId="{7B35F87B-AC5C-4D77-AB8E-518FF02C9FAE}" destId="{FF4049C6-B780-4A23-8C18-617546AF30A0}" srcOrd="0" destOrd="0" presId="urn:microsoft.com/office/officeart/2005/8/layout/hierarchy4"/>
    <dgm:cxn modelId="{0196D338-4C0C-4D89-AD98-69FC1F4C7CEB}" type="presOf" srcId="{1C561798-A305-47A9-B8F9-C36E245C8C83}" destId="{B7DFB87F-B7D1-4943-81F3-94BCCFB35A6C}" srcOrd="0" destOrd="0" presId="urn:microsoft.com/office/officeart/2005/8/layout/hierarchy4"/>
    <dgm:cxn modelId="{E4DA6967-E96F-4977-A281-F3FB3C455F6F}" type="presOf" srcId="{E55DA724-7E3A-446E-BC40-D969AD079BB8}" destId="{B166ACE8-89AC-4CC4-AFB9-2A1C1AB522DF}" srcOrd="0" destOrd="0" presId="urn:microsoft.com/office/officeart/2005/8/layout/hierarchy4"/>
    <dgm:cxn modelId="{23C33C4E-5E32-4746-96A9-4200C8CBFF52}" type="presOf" srcId="{ED4BC519-5DC8-45FF-ACB2-61AD92580FE3}" destId="{ACCDD0CA-3600-4061-9CFC-A684BA2A4DCF}" srcOrd="0" destOrd="0" presId="urn:microsoft.com/office/officeart/2005/8/layout/hierarchy4"/>
    <dgm:cxn modelId="{B8610870-2239-4DE1-A174-F7E44B6C96CA}" type="presOf" srcId="{5A6F11BD-0188-4994-A1BE-0FBFC70EA82C}" destId="{E74F248F-52A2-433E-9312-1FE4D1E57489}" srcOrd="0" destOrd="0" presId="urn:microsoft.com/office/officeart/2005/8/layout/hierarchy4"/>
    <dgm:cxn modelId="{B27E6488-FFA6-41D2-B30F-30F95A4D7EB4}" srcId="{BDCBE5C2-8315-4A8B-9DF1-9E8F7FDCDA5C}" destId="{1C561798-A305-47A9-B8F9-C36E245C8C83}" srcOrd="0" destOrd="0" parTransId="{33F23C70-1334-45BC-BBC1-144070825334}" sibTransId="{9F91EDA9-4743-453B-8CA5-1E570849DD68}"/>
    <dgm:cxn modelId="{7AA1398E-AFDD-4B29-B19B-D028DD7A2570}" srcId="{7B35F87B-AC5C-4D77-AB8E-518FF02C9FAE}" destId="{BDCBE5C2-8315-4A8B-9DF1-9E8F7FDCDA5C}" srcOrd="0" destOrd="0" parTransId="{7564B9F9-9EF1-4233-B568-2C8B34E16EC3}" sibTransId="{E0AB5CCD-D90A-426F-A40E-1C5A74846E7B}"/>
    <dgm:cxn modelId="{F4CED1A3-7ACE-4D2A-892A-6FFB52DFC11B}" type="presOf" srcId="{BDCBE5C2-8315-4A8B-9DF1-9E8F7FDCDA5C}" destId="{61ACB80F-8290-4E0F-9875-B7DFF7616A8E}" srcOrd="0" destOrd="0" presId="urn:microsoft.com/office/officeart/2005/8/layout/hierarchy4"/>
    <dgm:cxn modelId="{DDA7A4B3-2E0A-4AD4-BFDD-D017C4B0A241}" srcId="{BDCBE5C2-8315-4A8B-9DF1-9E8F7FDCDA5C}" destId="{E55DA724-7E3A-446E-BC40-D969AD079BB8}" srcOrd="1" destOrd="0" parTransId="{586A3AEE-17F2-412A-88E4-C47701F53279}" sibTransId="{311270B6-EDA7-49CE-AEE4-4B07565C7D7C}"/>
    <dgm:cxn modelId="{8D519ADF-666C-485B-8927-1982C3404751}" srcId="{1C561798-A305-47A9-B8F9-C36E245C8C83}" destId="{ED4BC519-5DC8-45FF-ACB2-61AD92580FE3}" srcOrd="1" destOrd="0" parTransId="{40A619AA-34D2-4ED1-AA89-D5062D306C94}" sibTransId="{51AB7068-9A6A-4936-BEF1-5E178699D0B5}"/>
    <dgm:cxn modelId="{9F885B43-6D86-46DD-A5C9-95E6803D4959}" type="presParOf" srcId="{FF4049C6-B780-4A23-8C18-617546AF30A0}" destId="{34D0E010-3C2B-486D-8EB5-CBB303D77214}" srcOrd="0" destOrd="0" presId="urn:microsoft.com/office/officeart/2005/8/layout/hierarchy4"/>
    <dgm:cxn modelId="{A89090FE-AD86-47AD-97FE-276BD5ECE61C}" type="presParOf" srcId="{34D0E010-3C2B-486D-8EB5-CBB303D77214}" destId="{61ACB80F-8290-4E0F-9875-B7DFF7616A8E}" srcOrd="0" destOrd="0" presId="urn:microsoft.com/office/officeart/2005/8/layout/hierarchy4"/>
    <dgm:cxn modelId="{68F474E5-389C-4157-A025-B0BA64C47018}" type="presParOf" srcId="{34D0E010-3C2B-486D-8EB5-CBB303D77214}" destId="{1B7F7557-6416-4502-A3CA-2249384BC256}" srcOrd="1" destOrd="0" presId="urn:microsoft.com/office/officeart/2005/8/layout/hierarchy4"/>
    <dgm:cxn modelId="{FAD517CC-9085-4FCC-B4A4-B407424CE43A}" type="presParOf" srcId="{34D0E010-3C2B-486D-8EB5-CBB303D77214}" destId="{CA26AA60-4B70-43EC-A29B-EB12FACE9E95}" srcOrd="2" destOrd="0" presId="urn:microsoft.com/office/officeart/2005/8/layout/hierarchy4"/>
    <dgm:cxn modelId="{D4DA980F-6011-4134-AFCB-1D522A547B1D}" type="presParOf" srcId="{CA26AA60-4B70-43EC-A29B-EB12FACE9E95}" destId="{93F14F26-102F-497B-B3BE-CF69E139E835}" srcOrd="0" destOrd="0" presId="urn:microsoft.com/office/officeart/2005/8/layout/hierarchy4"/>
    <dgm:cxn modelId="{6A4D071D-8308-4B51-9BB2-7B5DF2DE157F}" type="presParOf" srcId="{93F14F26-102F-497B-B3BE-CF69E139E835}" destId="{B7DFB87F-B7D1-4943-81F3-94BCCFB35A6C}" srcOrd="0" destOrd="0" presId="urn:microsoft.com/office/officeart/2005/8/layout/hierarchy4"/>
    <dgm:cxn modelId="{34C80435-747A-41C1-AE29-69442989BF5D}" type="presParOf" srcId="{93F14F26-102F-497B-B3BE-CF69E139E835}" destId="{FC151DDE-3B2A-4137-A9FD-710A167FD1FF}" srcOrd="1" destOrd="0" presId="urn:microsoft.com/office/officeart/2005/8/layout/hierarchy4"/>
    <dgm:cxn modelId="{D23785B9-00BE-4820-8FBF-1A93002CBC74}" type="presParOf" srcId="{93F14F26-102F-497B-B3BE-CF69E139E835}" destId="{9999AA2B-A1DE-4632-8C70-4670F7B44A00}" srcOrd="2" destOrd="0" presId="urn:microsoft.com/office/officeart/2005/8/layout/hierarchy4"/>
    <dgm:cxn modelId="{4B0E408E-F1F5-4CE7-AFF5-AAFAC8D2C7BE}" type="presParOf" srcId="{9999AA2B-A1DE-4632-8C70-4670F7B44A00}" destId="{028304A8-A3A3-498D-BBC3-8F2B86C0F8F4}" srcOrd="0" destOrd="0" presId="urn:microsoft.com/office/officeart/2005/8/layout/hierarchy4"/>
    <dgm:cxn modelId="{293C685E-546B-4E22-A83A-0D8BA48D98F1}" type="presParOf" srcId="{028304A8-A3A3-498D-BBC3-8F2B86C0F8F4}" destId="{E74F248F-52A2-433E-9312-1FE4D1E57489}" srcOrd="0" destOrd="0" presId="urn:microsoft.com/office/officeart/2005/8/layout/hierarchy4"/>
    <dgm:cxn modelId="{EE3FA656-197F-4637-AA67-B0E546BB928E}" type="presParOf" srcId="{028304A8-A3A3-498D-BBC3-8F2B86C0F8F4}" destId="{0FCB826B-2F1E-4EA7-90AC-BF49B31FAE57}" srcOrd="1" destOrd="0" presId="urn:microsoft.com/office/officeart/2005/8/layout/hierarchy4"/>
    <dgm:cxn modelId="{FF6A5C0B-A906-4C81-B035-73BDFB866516}" type="presParOf" srcId="{9999AA2B-A1DE-4632-8C70-4670F7B44A00}" destId="{51BA297E-40F0-4B09-82FB-0AF7231237CC}" srcOrd="1" destOrd="0" presId="urn:microsoft.com/office/officeart/2005/8/layout/hierarchy4"/>
    <dgm:cxn modelId="{69FE7F6A-20F0-4F7E-9541-BB3ECB91DDA7}" type="presParOf" srcId="{9999AA2B-A1DE-4632-8C70-4670F7B44A00}" destId="{4155C82D-9923-4F2D-870D-372EC729C400}" srcOrd="2" destOrd="0" presId="urn:microsoft.com/office/officeart/2005/8/layout/hierarchy4"/>
    <dgm:cxn modelId="{18CA4F3C-67C2-4E5F-B6CD-E5B1E9BA1294}" type="presParOf" srcId="{4155C82D-9923-4F2D-870D-372EC729C400}" destId="{ACCDD0CA-3600-4061-9CFC-A684BA2A4DCF}" srcOrd="0" destOrd="0" presId="urn:microsoft.com/office/officeart/2005/8/layout/hierarchy4"/>
    <dgm:cxn modelId="{989628A8-B338-4DD3-933D-3F6B0C9748F3}" type="presParOf" srcId="{4155C82D-9923-4F2D-870D-372EC729C400}" destId="{B2479628-C52F-4ACF-B0FF-E38D3116C49F}" srcOrd="1" destOrd="0" presId="urn:microsoft.com/office/officeart/2005/8/layout/hierarchy4"/>
    <dgm:cxn modelId="{C0717306-6BEF-44F8-A5F2-98D3253BC350}" type="presParOf" srcId="{CA26AA60-4B70-43EC-A29B-EB12FACE9E95}" destId="{BA327ACA-1AF5-4A86-87F4-EADFB8258DA0}" srcOrd="1" destOrd="0" presId="urn:microsoft.com/office/officeart/2005/8/layout/hierarchy4"/>
    <dgm:cxn modelId="{CD6D19DA-4D1F-4706-9381-71C4DA053F59}" type="presParOf" srcId="{CA26AA60-4B70-43EC-A29B-EB12FACE9E95}" destId="{9BF76E72-17FA-4956-A66A-AA41B9593C34}" srcOrd="2" destOrd="0" presId="urn:microsoft.com/office/officeart/2005/8/layout/hierarchy4"/>
    <dgm:cxn modelId="{C0188FCA-4A6F-4F4E-9484-ED5099D86F09}" type="presParOf" srcId="{9BF76E72-17FA-4956-A66A-AA41B9593C34}" destId="{B166ACE8-89AC-4CC4-AFB9-2A1C1AB522DF}" srcOrd="0" destOrd="0" presId="urn:microsoft.com/office/officeart/2005/8/layout/hierarchy4"/>
    <dgm:cxn modelId="{065CE691-1EB5-4F36-AE4A-509562E942C8}" type="presParOf" srcId="{9BF76E72-17FA-4956-A66A-AA41B9593C34}" destId="{D01043AF-6D98-469C-825D-2CCD4E6BB651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ACB80F-8290-4E0F-9875-B7DFF7616A8E}">
      <dsp:nvSpPr>
        <dsp:cNvPr id="0" name=""/>
        <dsp:cNvSpPr/>
      </dsp:nvSpPr>
      <dsp:spPr>
        <a:xfrm>
          <a:off x="0" y="0"/>
          <a:ext cx="9979909" cy="17135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 dirty="0">
              <a:solidFill>
                <a:srgbClr val="FFC000"/>
              </a:solidFill>
            </a:rPr>
            <a:t>Haematuria</a:t>
          </a:r>
        </a:p>
      </dsp:txBody>
      <dsp:txXfrm>
        <a:off x="50188" y="50188"/>
        <a:ext cx="9879533" cy="1613152"/>
      </dsp:txXfrm>
    </dsp:sp>
    <dsp:sp modelId="{B7DFB87F-B7D1-4943-81F3-94BCCFB35A6C}">
      <dsp:nvSpPr>
        <dsp:cNvPr id="0" name=""/>
        <dsp:cNvSpPr/>
      </dsp:nvSpPr>
      <dsp:spPr>
        <a:xfrm>
          <a:off x="1145" y="1889172"/>
          <a:ext cx="6519185" cy="17135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>
              <a:solidFill>
                <a:srgbClr val="FFC000"/>
              </a:solidFill>
            </a:rPr>
            <a:t>Glomerular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Dysmorphic RBCs +/- casts</a:t>
          </a:r>
        </a:p>
      </dsp:txBody>
      <dsp:txXfrm>
        <a:off x="51333" y="1939360"/>
        <a:ext cx="6418809" cy="1613152"/>
      </dsp:txXfrm>
    </dsp:sp>
    <dsp:sp modelId="{E74F248F-52A2-433E-9312-1FE4D1E57489}">
      <dsp:nvSpPr>
        <dsp:cNvPr id="0" name=""/>
        <dsp:cNvSpPr/>
      </dsp:nvSpPr>
      <dsp:spPr>
        <a:xfrm>
          <a:off x="1145" y="3777116"/>
          <a:ext cx="3192549" cy="17135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>
              <a:solidFill>
                <a:srgbClr val="FFC000"/>
              </a:solidFill>
            </a:rPr>
            <a:t>Classical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Proteinuria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CKD</a:t>
          </a:r>
        </a:p>
      </dsp:txBody>
      <dsp:txXfrm>
        <a:off x="51333" y="3827304"/>
        <a:ext cx="3092173" cy="1613152"/>
      </dsp:txXfrm>
    </dsp:sp>
    <dsp:sp modelId="{ACCDD0CA-3600-4061-9CFC-A684BA2A4DCF}">
      <dsp:nvSpPr>
        <dsp:cNvPr id="0" name=""/>
        <dsp:cNvSpPr/>
      </dsp:nvSpPr>
      <dsp:spPr>
        <a:xfrm>
          <a:off x="3327781" y="3777116"/>
          <a:ext cx="3192549" cy="17135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>
              <a:solidFill>
                <a:srgbClr val="FFC000"/>
              </a:solidFill>
            </a:rPr>
            <a:t>Isolated</a:t>
          </a:r>
        </a:p>
      </dsp:txBody>
      <dsp:txXfrm>
        <a:off x="3377969" y="3827304"/>
        <a:ext cx="3092173" cy="1613152"/>
      </dsp:txXfrm>
    </dsp:sp>
    <dsp:sp modelId="{B166ACE8-89AC-4CC4-AFB9-2A1C1AB522DF}">
      <dsp:nvSpPr>
        <dsp:cNvPr id="0" name=""/>
        <dsp:cNvSpPr/>
      </dsp:nvSpPr>
      <dsp:spPr>
        <a:xfrm>
          <a:off x="6788505" y="1889172"/>
          <a:ext cx="3192549" cy="1713528"/>
        </a:xfrm>
        <a:prstGeom prst="roundRect">
          <a:avLst>
            <a:gd name="adj" fmla="val 10000"/>
          </a:avLst>
        </a:prstGeom>
        <a:solidFill>
          <a:srgbClr val="FF0000"/>
        </a:solidFill>
        <a:ln w="3810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200" kern="1200" dirty="0"/>
            <a:t>Non-Glomerular</a:t>
          </a:r>
        </a:p>
      </dsp:txBody>
      <dsp:txXfrm>
        <a:off x="6838693" y="1939360"/>
        <a:ext cx="3092173" cy="16131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594B2A-6CB0-4BAE-B486-56247D35942E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D06FB-3DE1-4326-8608-28483797A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92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later in this session we are going to hear </a:t>
            </a:r>
            <a:r>
              <a:rPr lang="en-GB" dirty="0" err="1"/>
              <a:t>abou</a:t>
            </a: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D06FB-3DE1-4326-8608-28483797AB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422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later in this session we are going to hear </a:t>
            </a:r>
            <a:r>
              <a:rPr lang="en-GB" dirty="0" err="1"/>
              <a:t>abou</a:t>
            </a: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D06FB-3DE1-4326-8608-28483797ABB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762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later in this session we are going to hear </a:t>
            </a:r>
            <a:r>
              <a:rPr lang="en-GB" dirty="0" err="1"/>
              <a:t>abou</a:t>
            </a: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D06FB-3DE1-4326-8608-28483797ABB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432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ECFE58-19FA-4C48-BF22-6D34CDF98312}"/>
              </a:ext>
            </a:extLst>
          </p:cNvPr>
          <p:cNvSpPr/>
          <p:nvPr userDrawn="1"/>
        </p:nvSpPr>
        <p:spPr>
          <a:xfrm>
            <a:off x="8673982" y="5597495"/>
            <a:ext cx="3255948" cy="1145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47B108-21B3-4209-B43C-DB23E1114FE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ED40B296-FF57-4B3C-84BD-CF23CF30A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654" y="687908"/>
            <a:ext cx="8686800" cy="2743200"/>
          </a:xfrm>
        </p:spPr>
        <p:txBody>
          <a:bodyPr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CB9C81E-3493-4087-BF23-B68FC52C34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70655" y="3706187"/>
            <a:ext cx="6856941" cy="1554480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500" b="1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E64086-F3D8-4A3D-BDBD-04249FFB2B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117" b="-5117"/>
          <a:stretch/>
        </p:blipFill>
        <p:spPr>
          <a:xfrm>
            <a:off x="9367029" y="4812011"/>
            <a:ext cx="2119197" cy="94020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E059DB3-E5D7-D268-AD93-12EBA425A25D}"/>
              </a:ext>
            </a:extLst>
          </p:cNvPr>
          <p:cNvCxnSpPr>
            <a:cxnSpLocks/>
          </p:cNvCxnSpPr>
          <p:nvPr userDrawn="1"/>
        </p:nvCxnSpPr>
        <p:spPr>
          <a:xfrm>
            <a:off x="1070655" y="3523889"/>
            <a:ext cx="6856941" cy="0"/>
          </a:xfrm>
          <a:prstGeom prst="line">
            <a:avLst/>
          </a:prstGeom>
          <a:ln w="28575">
            <a:solidFill>
              <a:srgbClr val="FF8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3316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C4796B-82D8-789D-12D5-551CD792A2F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893" y="1838325"/>
            <a:ext cx="10972799" cy="4193359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>
              <a:defRPr b="0">
                <a:solidFill>
                  <a:schemeClr val="tx1"/>
                </a:solidFill>
              </a:defRPr>
            </a:lvl3pPr>
            <a:lvl4pPr>
              <a:defRPr b="0">
                <a:solidFill>
                  <a:schemeClr val="tx1"/>
                </a:solidFill>
              </a:defRPr>
            </a:lvl4pPr>
            <a:lvl5pPr>
              <a:defRPr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FAA4DC-F3E3-470A-A76E-27FB44F4C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895" y="365125"/>
            <a:ext cx="10972800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rgbClr val="0EBAB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F97E9-4537-626B-6870-35214EFE19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117" b="-5117"/>
          <a:stretch/>
        </p:blipFill>
        <p:spPr>
          <a:xfrm>
            <a:off x="10532269" y="6089806"/>
            <a:ext cx="1203539" cy="533964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C8CAE2-2B8E-EED8-63CF-9B6B370A86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5891" y="6179321"/>
            <a:ext cx="9144000" cy="548640"/>
          </a:xfrm>
        </p:spPr>
        <p:txBody>
          <a:bodyPr>
            <a:noAutofit/>
          </a:bodyPr>
          <a:lstStyle>
            <a:lvl1pPr marL="0" indent="0">
              <a:buNone/>
              <a:defRPr sz="1500" i="1">
                <a:solidFill>
                  <a:schemeClr val="bg2"/>
                </a:solidFill>
                <a:latin typeface="+mn-lt"/>
              </a:defRPr>
            </a:lvl1pPr>
            <a:lvl2pPr>
              <a:defRPr sz="1500" i="1">
                <a:latin typeface="+mn-lt"/>
              </a:defRPr>
            </a:lvl2pPr>
            <a:lvl3pPr>
              <a:defRPr sz="1500" i="1">
                <a:latin typeface="+mn-lt"/>
              </a:defRPr>
            </a:lvl3pPr>
            <a:lvl4pPr>
              <a:defRPr sz="1500" i="1">
                <a:latin typeface="+mn-lt"/>
              </a:defRPr>
            </a:lvl4pPr>
            <a:lvl5pPr>
              <a:defRPr sz="1500" i="1">
                <a:latin typeface="+mn-lt"/>
              </a:defRPr>
            </a:lvl5pPr>
          </a:lstStyle>
          <a:p>
            <a:pPr lvl="0"/>
            <a:r>
              <a:rPr lang="en-US" dirty="0"/>
              <a:t>[enter references if applicable]</a:t>
            </a:r>
          </a:p>
        </p:txBody>
      </p:sp>
    </p:spTree>
    <p:extLst>
      <p:ext uri="{BB962C8B-B14F-4D97-AF65-F5344CB8AC3E}">
        <p14:creationId xmlns:p14="http://schemas.microsoft.com/office/powerpoint/2010/main" val="495459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42D0EF-EFCA-4397-80E6-98803B350EC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4760" y="1839428"/>
            <a:ext cx="5303520" cy="4179673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>
              <a:defRPr b="0">
                <a:solidFill>
                  <a:schemeClr val="tx1"/>
                </a:solidFill>
              </a:defRPr>
            </a:lvl3pPr>
            <a:lvl4pPr>
              <a:defRPr b="0">
                <a:solidFill>
                  <a:schemeClr val="tx1"/>
                </a:solidFill>
              </a:defRPr>
            </a:lvl4pPr>
            <a:lvl5pPr>
              <a:defRPr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4317" y="1839428"/>
            <a:ext cx="5303520" cy="4179673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>
              <a:defRPr b="0">
                <a:solidFill>
                  <a:schemeClr val="tx1"/>
                </a:solidFill>
              </a:defRPr>
            </a:lvl3pPr>
            <a:lvl4pPr>
              <a:defRPr b="0">
                <a:solidFill>
                  <a:schemeClr val="tx1"/>
                </a:solidFill>
              </a:defRPr>
            </a:lvl4pPr>
            <a:lvl5pPr>
              <a:defRPr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7CCDC6-8CA6-4C29-8E04-7738FA0FD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897" y="365125"/>
            <a:ext cx="10972800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rgbClr val="0EBAB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DD7280-EC29-5D69-038E-FFC2B70AD4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117" b="-5117"/>
          <a:stretch/>
        </p:blipFill>
        <p:spPr>
          <a:xfrm>
            <a:off x="10532269" y="6089806"/>
            <a:ext cx="1203539" cy="533964"/>
          </a:xfrm>
          <a:prstGeom prst="rect">
            <a:avLst/>
          </a:prstGeom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182A4664-6A71-D89B-D1D1-92F4E2BD7A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5891" y="6179321"/>
            <a:ext cx="9144000" cy="548640"/>
          </a:xfrm>
        </p:spPr>
        <p:txBody>
          <a:bodyPr>
            <a:noAutofit/>
          </a:bodyPr>
          <a:lstStyle>
            <a:lvl1pPr marL="0" indent="0">
              <a:buNone/>
              <a:defRPr sz="1500" i="1">
                <a:solidFill>
                  <a:schemeClr val="bg2"/>
                </a:solidFill>
                <a:latin typeface="+mn-lt"/>
              </a:defRPr>
            </a:lvl1pPr>
            <a:lvl2pPr>
              <a:defRPr sz="1500" i="1">
                <a:latin typeface="+mn-lt"/>
              </a:defRPr>
            </a:lvl2pPr>
            <a:lvl3pPr>
              <a:defRPr sz="1500" i="1">
                <a:latin typeface="+mn-lt"/>
              </a:defRPr>
            </a:lvl3pPr>
            <a:lvl4pPr>
              <a:defRPr sz="1500" i="1">
                <a:latin typeface="+mn-lt"/>
              </a:defRPr>
            </a:lvl4pPr>
            <a:lvl5pPr>
              <a:defRPr sz="1500" i="1">
                <a:latin typeface="+mn-lt"/>
              </a:defRPr>
            </a:lvl5pPr>
          </a:lstStyle>
          <a:p>
            <a:pPr lvl="0"/>
            <a:r>
              <a:rPr lang="en-US" dirty="0"/>
              <a:t>[enter references if applicable]</a:t>
            </a:r>
          </a:p>
        </p:txBody>
      </p:sp>
    </p:spTree>
    <p:extLst>
      <p:ext uri="{BB962C8B-B14F-4D97-AF65-F5344CB8AC3E}">
        <p14:creationId xmlns:p14="http://schemas.microsoft.com/office/powerpoint/2010/main" val="1167041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21B03B-A834-F79D-17D0-4E376F3B902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294" y="365125"/>
            <a:ext cx="10972800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EBAB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3287" y="1693745"/>
            <a:ext cx="530352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rgbClr val="0038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287" y="2517657"/>
            <a:ext cx="5303520" cy="350563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85446" y="1693745"/>
            <a:ext cx="530352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rgbClr val="0038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85446" y="2517657"/>
            <a:ext cx="5303520" cy="350563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A16D67-0366-0B9B-A5A2-3BB6ABE34B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117" b="-5117"/>
          <a:stretch/>
        </p:blipFill>
        <p:spPr>
          <a:xfrm>
            <a:off x="10532269" y="6089806"/>
            <a:ext cx="1203539" cy="533964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B5524-2AC7-A353-D01C-11F7F1B41C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5891" y="6179321"/>
            <a:ext cx="9144000" cy="548640"/>
          </a:xfrm>
        </p:spPr>
        <p:txBody>
          <a:bodyPr>
            <a:noAutofit/>
          </a:bodyPr>
          <a:lstStyle>
            <a:lvl1pPr marL="0" indent="0">
              <a:buNone/>
              <a:defRPr sz="1500" i="1">
                <a:solidFill>
                  <a:schemeClr val="bg2"/>
                </a:solidFill>
                <a:latin typeface="+mn-lt"/>
              </a:defRPr>
            </a:lvl1pPr>
            <a:lvl2pPr>
              <a:defRPr sz="1500" i="1">
                <a:latin typeface="+mn-lt"/>
              </a:defRPr>
            </a:lvl2pPr>
            <a:lvl3pPr>
              <a:defRPr sz="1500" i="1">
                <a:latin typeface="+mn-lt"/>
              </a:defRPr>
            </a:lvl3pPr>
            <a:lvl4pPr>
              <a:defRPr sz="1500" i="1">
                <a:latin typeface="+mn-lt"/>
              </a:defRPr>
            </a:lvl4pPr>
            <a:lvl5pPr>
              <a:defRPr sz="1500" i="1">
                <a:latin typeface="+mn-lt"/>
              </a:defRPr>
            </a:lvl5pPr>
          </a:lstStyle>
          <a:p>
            <a:pPr lvl="0"/>
            <a:r>
              <a:rPr lang="en-US" dirty="0"/>
              <a:t>[enter references if applicable]</a:t>
            </a:r>
          </a:p>
        </p:txBody>
      </p:sp>
    </p:spTree>
    <p:extLst>
      <p:ext uri="{BB962C8B-B14F-4D97-AF65-F5344CB8AC3E}">
        <p14:creationId xmlns:p14="http://schemas.microsoft.com/office/powerpoint/2010/main" val="3645993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5981795-FAFF-471C-AA4D-1B9E46F029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AF23CB26-C68B-440D-ABD7-85D9BC7925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70209" y="1840598"/>
            <a:ext cx="3515441" cy="41101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896" y="1840599"/>
            <a:ext cx="7315200" cy="4321116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>
              <a:defRPr b="0">
                <a:solidFill>
                  <a:schemeClr val="tx1"/>
                </a:solidFill>
              </a:defRPr>
            </a:lvl3pPr>
            <a:lvl4pPr>
              <a:defRPr b="0">
                <a:solidFill>
                  <a:schemeClr val="tx1"/>
                </a:solidFill>
              </a:defRPr>
            </a:lvl4pPr>
            <a:lvl5pPr>
              <a:defRPr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20FECC5-2400-4DE1-ADD4-F1F3D0FFF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897" y="365125"/>
            <a:ext cx="10972800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rgbClr val="0EBAB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8182D2-5D0D-3DB0-EFD2-6C1E584F18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117" b="-5117"/>
          <a:stretch/>
        </p:blipFill>
        <p:spPr>
          <a:xfrm>
            <a:off x="10532269" y="6089806"/>
            <a:ext cx="1203539" cy="533964"/>
          </a:xfrm>
          <a:prstGeom prst="rect">
            <a:avLst/>
          </a:prstGeom>
        </p:spPr>
      </p:pic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B09AB57C-9B19-2F4F-07F2-F5E670A82E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5891" y="6179321"/>
            <a:ext cx="9144000" cy="548640"/>
          </a:xfrm>
        </p:spPr>
        <p:txBody>
          <a:bodyPr>
            <a:noAutofit/>
          </a:bodyPr>
          <a:lstStyle>
            <a:lvl1pPr marL="0" indent="0">
              <a:buNone/>
              <a:defRPr sz="1500" i="1">
                <a:solidFill>
                  <a:schemeClr val="bg2"/>
                </a:solidFill>
                <a:latin typeface="+mn-lt"/>
              </a:defRPr>
            </a:lvl1pPr>
            <a:lvl2pPr>
              <a:defRPr sz="1500" i="1">
                <a:latin typeface="+mn-lt"/>
              </a:defRPr>
            </a:lvl2pPr>
            <a:lvl3pPr>
              <a:defRPr sz="1500" i="1">
                <a:latin typeface="+mn-lt"/>
              </a:defRPr>
            </a:lvl3pPr>
            <a:lvl4pPr>
              <a:defRPr sz="1500" i="1">
                <a:latin typeface="+mn-lt"/>
              </a:defRPr>
            </a:lvl4pPr>
            <a:lvl5pPr>
              <a:defRPr sz="1500" i="1">
                <a:latin typeface="+mn-lt"/>
              </a:defRPr>
            </a:lvl5pPr>
          </a:lstStyle>
          <a:p>
            <a:pPr lvl="0"/>
            <a:r>
              <a:rPr lang="en-US" dirty="0"/>
              <a:t>[enter references if applicable]</a:t>
            </a:r>
          </a:p>
        </p:txBody>
      </p:sp>
    </p:spTree>
    <p:extLst>
      <p:ext uri="{BB962C8B-B14F-4D97-AF65-F5344CB8AC3E}">
        <p14:creationId xmlns:p14="http://schemas.microsoft.com/office/powerpoint/2010/main" val="1503604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A1F563-25E8-D0FA-D1CE-0E6C7A953C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B8B974-FD40-2CA2-03E9-EB21B54CDB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117" b="-5117"/>
          <a:stretch/>
        </p:blipFill>
        <p:spPr>
          <a:xfrm>
            <a:off x="10532269" y="6089806"/>
            <a:ext cx="1203539" cy="53396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08D71EE-C88D-FE04-C932-DE71C6AFC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897" y="365125"/>
            <a:ext cx="10972800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rgbClr val="0EBAB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CF8173C4-C2B0-17FB-723E-C69A5060FA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5891" y="6179321"/>
            <a:ext cx="9144000" cy="548640"/>
          </a:xfrm>
        </p:spPr>
        <p:txBody>
          <a:bodyPr>
            <a:noAutofit/>
          </a:bodyPr>
          <a:lstStyle>
            <a:lvl1pPr marL="0" indent="0">
              <a:buNone/>
              <a:defRPr sz="1500" i="1">
                <a:solidFill>
                  <a:schemeClr val="bg2"/>
                </a:solidFill>
                <a:latin typeface="+mn-lt"/>
              </a:defRPr>
            </a:lvl1pPr>
            <a:lvl2pPr>
              <a:defRPr sz="1500" i="1">
                <a:latin typeface="+mn-lt"/>
              </a:defRPr>
            </a:lvl2pPr>
            <a:lvl3pPr>
              <a:defRPr sz="1500" i="1">
                <a:latin typeface="+mn-lt"/>
              </a:defRPr>
            </a:lvl3pPr>
            <a:lvl4pPr>
              <a:defRPr sz="1500" i="1">
                <a:latin typeface="+mn-lt"/>
              </a:defRPr>
            </a:lvl4pPr>
            <a:lvl5pPr>
              <a:defRPr sz="1500" i="1">
                <a:latin typeface="+mn-lt"/>
              </a:defRPr>
            </a:lvl5pPr>
          </a:lstStyle>
          <a:p>
            <a:pPr lvl="0"/>
            <a:r>
              <a:rPr lang="en-US" dirty="0"/>
              <a:t>[enter references if applicable]</a:t>
            </a:r>
          </a:p>
        </p:txBody>
      </p:sp>
    </p:spTree>
    <p:extLst>
      <p:ext uri="{BB962C8B-B14F-4D97-AF65-F5344CB8AC3E}">
        <p14:creationId xmlns:p14="http://schemas.microsoft.com/office/powerpoint/2010/main" val="12260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5A1D9D-3E74-6F83-547D-49CF4BB97D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579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F631FE-69AE-791A-4BCC-4E0B2722C0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117" b="-5117"/>
          <a:stretch/>
        </p:blipFill>
        <p:spPr>
          <a:xfrm>
            <a:off x="10532269" y="6089806"/>
            <a:ext cx="1203539" cy="5339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455701"/>
            <a:ext cx="10515600" cy="2852737"/>
          </a:xfrm>
        </p:spPr>
        <p:txBody>
          <a:bodyPr anchor="b">
            <a:normAutofit/>
          </a:bodyPr>
          <a:lstStyle>
            <a:lvl1pPr>
              <a:defRPr sz="4400" b="1">
                <a:solidFill>
                  <a:srgbClr val="0EBAB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36155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9C9A694-5F5A-43BE-BB1E-899D1EEB5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5891" y="6179321"/>
            <a:ext cx="9144000" cy="548640"/>
          </a:xfrm>
        </p:spPr>
        <p:txBody>
          <a:bodyPr>
            <a:noAutofit/>
          </a:bodyPr>
          <a:lstStyle>
            <a:lvl1pPr marL="0" indent="0">
              <a:buNone/>
              <a:defRPr sz="1500" i="1">
                <a:solidFill>
                  <a:schemeClr val="bg2"/>
                </a:solidFill>
                <a:latin typeface="+mn-lt"/>
              </a:defRPr>
            </a:lvl1pPr>
            <a:lvl2pPr>
              <a:defRPr sz="1500" i="1">
                <a:latin typeface="+mn-lt"/>
              </a:defRPr>
            </a:lvl2pPr>
            <a:lvl3pPr>
              <a:defRPr sz="1500" i="1">
                <a:latin typeface="+mn-lt"/>
              </a:defRPr>
            </a:lvl3pPr>
            <a:lvl4pPr>
              <a:defRPr sz="1500" i="1">
                <a:latin typeface="+mn-lt"/>
              </a:defRPr>
            </a:lvl4pPr>
            <a:lvl5pPr>
              <a:defRPr sz="1500" i="1">
                <a:latin typeface="+mn-lt"/>
              </a:defRPr>
            </a:lvl5pPr>
          </a:lstStyle>
          <a:p>
            <a:pPr lvl="0"/>
            <a:r>
              <a:rPr lang="en-US" dirty="0"/>
              <a:t>[enter references if applicable]</a:t>
            </a:r>
          </a:p>
        </p:txBody>
      </p:sp>
    </p:spTree>
    <p:extLst>
      <p:ext uri="{BB962C8B-B14F-4D97-AF65-F5344CB8AC3E}">
        <p14:creationId xmlns:p14="http://schemas.microsoft.com/office/powerpoint/2010/main" val="4093068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308E81-DB55-E563-70A5-F1DA56078AD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579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8F41AF-5962-11A3-C157-59D9BF2F5FD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117" b="-5117"/>
          <a:stretch/>
        </p:blipFill>
        <p:spPr>
          <a:xfrm>
            <a:off x="10532269" y="6089806"/>
            <a:ext cx="1203539" cy="533964"/>
          </a:xfrm>
          <a:prstGeom prst="rect">
            <a:avLst/>
          </a:prstGeom>
        </p:spPr>
      </p:pic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C371B20D-9070-B871-E55C-B129CEEB89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5891" y="6179321"/>
            <a:ext cx="9144000" cy="548640"/>
          </a:xfrm>
        </p:spPr>
        <p:txBody>
          <a:bodyPr>
            <a:noAutofit/>
          </a:bodyPr>
          <a:lstStyle>
            <a:lvl1pPr marL="0" indent="0">
              <a:buNone/>
              <a:defRPr sz="1500" i="1">
                <a:solidFill>
                  <a:schemeClr val="bg2"/>
                </a:solidFill>
                <a:latin typeface="+mn-lt"/>
              </a:defRPr>
            </a:lvl1pPr>
            <a:lvl2pPr>
              <a:defRPr sz="1500" i="1">
                <a:latin typeface="+mn-lt"/>
              </a:defRPr>
            </a:lvl2pPr>
            <a:lvl3pPr>
              <a:defRPr sz="1500" i="1">
                <a:latin typeface="+mn-lt"/>
              </a:defRPr>
            </a:lvl3pPr>
            <a:lvl4pPr>
              <a:defRPr sz="1500" i="1">
                <a:latin typeface="+mn-lt"/>
              </a:defRPr>
            </a:lvl4pPr>
            <a:lvl5pPr>
              <a:defRPr sz="1500" i="1">
                <a:latin typeface="+mn-lt"/>
              </a:defRPr>
            </a:lvl5pPr>
          </a:lstStyle>
          <a:p>
            <a:pPr lvl="0"/>
            <a:r>
              <a:rPr lang="en-US" dirty="0"/>
              <a:t>[enter references if applicable]</a:t>
            </a:r>
          </a:p>
        </p:txBody>
      </p:sp>
    </p:spTree>
    <p:extLst>
      <p:ext uri="{BB962C8B-B14F-4D97-AF65-F5344CB8AC3E}">
        <p14:creationId xmlns:p14="http://schemas.microsoft.com/office/powerpoint/2010/main" val="3597465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6B1B85-5B36-8C65-3DF2-983FE76EE2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2804" y="6183534"/>
            <a:ext cx="9144000" cy="548640"/>
          </a:xfrm>
        </p:spPr>
        <p:txBody>
          <a:bodyPr>
            <a:noAutofit/>
          </a:bodyPr>
          <a:lstStyle>
            <a:lvl1pPr marL="0" indent="0">
              <a:buNone/>
              <a:defRPr sz="15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[enter references if applicable]</a:t>
            </a:r>
          </a:p>
        </p:txBody>
      </p:sp>
    </p:spTree>
    <p:extLst>
      <p:ext uri="{BB962C8B-B14F-4D97-AF65-F5344CB8AC3E}">
        <p14:creationId xmlns:p14="http://schemas.microsoft.com/office/powerpoint/2010/main" val="226689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5900" y="365125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5900" y="1838207"/>
            <a:ext cx="10972800" cy="4097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3406CA-C806-4FF0-95AF-7419A6ADBC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26" b="-4926"/>
          <a:stretch/>
        </p:blipFill>
        <p:spPr>
          <a:xfrm>
            <a:off x="10192440" y="5899967"/>
            <a:ext cx="1594832" cy="70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724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2" r:id="rId3"/>
    <p:sldLayoutId id="2147483653" r:id="rId4"/>
    <p:sldLayoutId id="2147483650" r:id="rId5"/>
    <p:sldLayoutId id="2147483657" r:id="rId6"/>
    <p:sldLayoutId id="2147483651" r:id="rId7"/>
    <p:sldLayoutId id="2147483654" r:id="rId8"/>
    <p:sldLayoutId id="2147483659" r:id="rId9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00387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Thomas.oates1@nhs.net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7.jpeg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B5E3D2-4B8D-7164-051F-5BC79E1DD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0" dirty="0">
                <a:solidFill>
                  <a:schemeClr val="tx1"/>
                </a:solidFill>
              </a:rPr>
              <a:t>I hav</a:t>
            </a:r>
            <a:r>
              <a:rPr lang="en-US" dirty="0"/>
              <a:t>e received </a:t>
            </a:r>
            <a:r>
              <a:rPr lang="en-US" sz="2800" b="0" dirty="0">
                <a:solidFill>
                  <a:schemeClr val="tx1"/>
                </a:solidFill>
              </a:rPr>
              <a:t>honoraria from CSL Vifor, </a:t>
            </a:r>
            <a:r>
              <a:rPr lang="en-US" sz="2800" b="0" dirty="0" err="1">
                <a:solidFill>
                  <a:schemeClr val="tx1"/>
                </a:solidFill>
              </a:rPr>
              <a:t>Napp</a:t>
            </a:r>
            <a:r>
              <a:rPr lang="en-US" sz="2800" b="0" dirty="0">
                <a:solidFill>
                  <a:schemeClr val="tx1"/>
                </a:solidFill>
              </a:rPr>
              <a:t> Pharmaceuticals and research funding from the Medical Research Council and Barts Charity </a:t>
            </a:r>
          </a:p>
          <a:p>
            <a:pPr marL="0" indent="0">
              <a:buNone/>
            </a:pPr>
            <a:endParaRPr lang="en-US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EA2191-CE24-AAA5-1D92-A7D10A859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Disclosures</a:t>
            </a:r>
          </a:p>
        </p:txBody>
      </p:sp>
    </p:spTree>
    <p:extLst>
      <p:ext uri="{BB962C8B-B14F-4D97-AF65-F5344CB8AC3E}">
        <p14:creationId xmlns:p14="http://schemas.microsoft.com/office/powerpoint/2010/main" val="397601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0"/>
    </mc:Choice>
    <mc:Fallback xmlns="">
      <p:transition spd="slow" advTm="34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40BECF-729C-CFCF-887A-CB5E822A2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When to Consider Testing Collagen Genes in General Nephrology Practice:</a:t>
            </a:r>
            <a:br>
              <a:rPr lang="en-GB" dirty="0"/>
            </a:br>
            <a:r>
              <a:rPr lang="en-GB" dirty="0"/>
              <a:t>Haematuria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07891C-13F7-E81B-71CF-FF4A9A5584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 descr="Red flag symptoms - Haematuria | GPonline">
            <a:extLst>
              <a:ext uri="{FF2B5EF4-FFF2-40B4-BE49-F238E27FC236}">
                <a16:creationId xmlns:a16="http://schemas.microsoft.com/office/drawing/2014/main" id="{83125E8C-AAA1-782D-130F-ECE400506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42" y="1985962"/>
            <a:ext cx="2155864" cy="144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Pedigree showing the inheritance of colorblindness across four generations.">
            <a:extLst>
              <a:ext uri="{FF2B5EF4-FFF2-40B4-BE49-F238E27FC236}">
                <a16:creationId xmlns:a16="http://schemas.microsoft.com/office/drawing/2014/main" id="{A1F39064-0172-DA27-929D-F591C3282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69474" y="1946023"/>
            <a:ext cx="2308861" cy="144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6C5B62-119E-7CBD-BF58-6E6B3C417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903" y="2004759"/>
            <a:ext cx="1336933" cy="14430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AED639-287A-8E9D-9784-6F229C6277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2404" y="2063498"/>
            <a:ext cx="1874974" cy="13255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06A7AB-DAFA-D61F-B1D0-369920DBB4A5}"/>
              </a:ext>
            </a:extLst>
          </p:cNvPr>
          <p:cNvSpPr txBox="1"/>
          <p:nvPr/>
        </p:nvSpPr>
        <p:spPr>
          <a:xfrm>
            <a:off x="760042" y="3519506"/>
            <a:ext cx="21558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Persistent Glomerular Haematuria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EE40E6-9CBC-F18E-E9F3-16201987C7DE}"/>
              </a:ext>
            </a:extLst>
          </p:cNvPr>
          <p:cNvSpPr txBox="1"/>
          <p:nvPr/>
        </p:nvSpPr>
        <p:spPr>
          <a:xfrm>
            <a:off x="3437063" y="3519506"/>
            <a:ext cx="27736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Family History</a:t>
            </a:r>
          </a:p>
          <a:p>
            <a:endParaRPr lang="en-GB" sz="2000" b="1" dirty="0"/>
          </a:p>
          <a:p>
            <a:r>
              <a:rPr lang="en-GB" sz="2000" b="1" dirty="0"/>
              <a:t>Alport</a:t>
            </a:r>
          </a:p>
          <a:p>
            <a:endParaRPr lang="en-GB" sz="2000" b="1" dirty="0"/>
          </a:p>
          <a:p>
            <a:r>
              <a:rPr lang="en-GB" sz="2000" b="1" dirty="0"/>
              <a:t>Haematuria</a:t>
            </a:r>
          </a:p>
          <a:p>
            <a:endParaRPr lang="en-GB" sz="2000" b="1" dirty="0"/>
          </a:p>
          <a:p>
            <a:r>
              <a:rPr lang="en-GB" sz="2000" b="1" dirty="0"/>
              <a:t>Unexplained Kidney Failure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27483B-FFCA-DC79-7A08-5837A7DC88C3}"/>
              </a:ext>
            </a:extLst>
          </p:cNvPr>
          <p:cNvSpPr txBox="1"/>
          <p:nvPr/>
        </p:nvSpPr>
        <p:spPr>
          <a:xfrm>
            <a:off x="6322436" y="3519505"/>
            <a:ext cx="2155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Non-Renal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6E89E3-4C30-5E74-15B3-8182A637CDA6}"/>
              </a:ext>
            </a:extLst>
          </p:cNvPr>
          <p:cNvSpPr txBox="1"/>
          <p:nvPr/>
        </p:nvSpPr>
        <p:spPr>
          <a:xfrm>
            <a:off x="8373050" y="3531221"/>
            <a:ext cx="27736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Characteristic EM</a:t>
            </a:r>
          </a:p>
        </p:txBody>
      </p:sp>
    </p:spTree>
    <p:extLst>
      <p:ext uri="{BB962C8B-B14F-4D97-AF65-F5344CB8AC3E}">
        <p14:creationId xmlns:p14="http://schemas.microsoft.com/office/powerpoint/2010/main" val="185707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51"/>
    </mc:Choice>
    <mc:Fallback xmlns="">
      <p:transition spd="slow" advTm="3375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9FE496-5C3D-9FD1-CC3C-B174A434B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Thin Basement Membranes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C75816-3FF7-CB1F-08F5-6A67A9D442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Chan &amp; Gale, Clin Med, 2015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FE171F-B92B-127E-96F2-4E0B5DD62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616" y="1499762"/>
            <a:ext cx="3276768" cy="4203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5A4B11-22E4-03BB-0F38-D76A37400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120" y="1766475"/>
            <a:ext cx="3676839" cy="367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4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285"/>
    </mc:Choice>
    <mc:Fallback xmlns="">
      <p:transition spd="slow" advTm="5728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40BECF-729C-CFCF-887A-CB5E822A2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When to Consider Testing Collagen Genes in General Nephrology Practice:</a:t>
            </a:r>
            <a:br>
              <a:rPr lang="en-GB" dirty="0"/>
            </a:br>
            <a:r>
              <a:rPr lang="en-GB" dirty="0"/>
              <a:t>Haematuria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07891C-13F7-E81B-71CF-FF4A9A5584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 descr="Red flag symptoms - Haematuria | GPonline">
            <a:extLst>
              <a:ext uri="{FF2B5EF4-FFF2-40B4-BE49-F238E27FC236}">
                <a16:creationId xmlns:a16="http://schemas.microsoft.com/office/drawing/2014/main" id="{83125E8C-AAA1-782D-130F-ECE400506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42" y="1985962"/>
            <a:ext cx="2155864" cy="144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Pedigree showing the inheritance of colorblindness across four generations.">
            <a:extLst>
              <a:ext uri="{FF2B5EF4-FFF2-40B4-BE49-F238E27FC236}">
                <a16:creationId xmlns:a16="http://schemas.microsoft.com/office/drawing/2014/main" id="{A1F39064-0172-DA27-929D-F591C3282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69474" y="1946023"/>
            <a:ext cx="2308861" cy="144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6C5B62-119E-7CBD-BF58-6E6B3C417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903" y="2004759"/>
            <a:ext cx="1336933" cy="14430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AED639-287A-8E9D-9784-6F229C6277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2404" y="2063498"/>
            <a:ext cx="1874974" cy="13255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06A7AB-DAFA-D61F-B1D0-369920DBB4A5}"/>
              </a:ext>
            </a:extLst>
          </p:cNvPr>
          <p:cNvSpPr txBox="1"/>
          <p:nvPr/>
        </p:nvSpPr>
        <p:spPr>
          <a:xfrm>
            <a:off x="760042" y="3519506"/>
            <a:ext cx="21558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Persistent Glomerular Haematuria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EE40E6-9CBC-F18E-E9F3-16201987C7DE}"/>
              </a:ext>
            </a:extLst>
          </p:cNvPr>
          <p:cNvSpPr txBox="1"/>
          <p:nvPr/>
        </p:nvSpPr>
        <p:spPr>
          <a:xfrm>
            <a:off x="3437063" y="3519506"/>
            <a:ext cx="27736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Family History</a:t>
            </a:r>
          </a:p>
          <a:p>
            <a:endParaRPr lang="en-GB" sz="2000" b="1" dirty="0"/>
          </a:p>
          <a:p>
            <a:pPr algn="ctr"/>
            <a:r>
              <a:rPr lang="en-GB" sz="2000" b="1" dirty="0"/>
              <a:t>Alport</a:t>
            </a:r>
          </a:p>
          <a:p>
            <a:pPr algn="ctr"/>
            <a:endParaRPr lang="en-GB" sz="2000" b="1" dirty="0"/>
          </a:p>
          <a:p>
            <a:pPr algn="ctr"/>
            <a:r>
              <a:rPr lang="en-GB" sz="2000" b="1" dirty="0"/>
              <a:t>Haematuria</a:t>
            </a:r>
          </a:p>
          <a:p>
            <a:pPr algn="ctr"/>
            <a:endParaRPr lang="en-GB" sz="2000" b="1" dirty="0"/>
          </a:p>
          <a:p>
            <a:pPr algn="ctr"/>
            <a:r>
              <a:rPr lang="en-GB" sz="2000" b="1" dirty="0"/>
              <a:t>Unexplained Kidney Failure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27483B-FFCA-DC79-7A08-5837A7DC88C3}"/>
              </a:ext>
            </a:extLst>
          </p:cNvPr>
          <p:cNvSpPr txBox="1"/>
          <p:nvPr/>
        </p:nvSpPr>
        <p:spPr>
          <a:xfrm>
            <a:off x="6322436" y="3519505"/>
            <a:ext cx="2155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Non-Renal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6E89E3-4C30-5E74-15B3-8182A637CDA6}"/>
              </a:ext>
            </a:extLst>
          </p:cNvPr>
          <p:cNvSpPr txBox="1"/>
          <p:nvPr/>
        </p:nvSpPr>
        <p:spPr>
          <a:xfrm>
            <a:off x="8373050" y="3531221"/>
            <a:ext cx="2773681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Characteristic EM</a:t>
            </a:r>
          </a:p>
          <a:p>
            <a:endParaRPr lang="en-GB" sz="2000" b="1" dirty="0"/>
          </a:p>
          <a:p>
            <a:pPr algn="ctr"/>
            <a:r>
              <a:rPr lang="en-GB" sz="2000" b="1" dirty="0"/>
              <a:t>Alport </a:t>
            </a:r>
          </a:p>
          <a:p>
            <a:pPr algn="ctr"/>
            <a:endParaRPr lang="en-GB" sz="2000" b="1" dirty="0"/>
          </a:p>
          <a:p>
            <a:pPr algn="ctr"/>
            <a:r>
              <a:rPr lang="en-GB" sz="2000" b="1" dirty="0"/>
              <a:t>TBMN</a:t>
            </a:r>
          </a:p>
          <a:p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13398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72"/>
    </mc:Choice>
    <mc:Fallback xmlns="">
      <p:transition spd="slow" advTm="1607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8C11D6-727E-8CAB-1654-44982E8C7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Collagen Genes in Haematuria:</a:t>
            </a:r>
            <a:br>
              <a:rPr lang="en-GB" dirty="0"/>
            </a:br>
            <a:r>
              <a:rPr lang="en-GB" dirty="0"/>
              <a:t>The UK Experience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8F6C31-B9EE-52F0-7607-FBE484324E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895" y="6189861"/>
            <a:ext cx="9144000" cy="548640"/>
          </a:xfrm>
        </p:spPr>
        <p:txBody>
          <a:bodyPr/>
          <a:lstStyle/>
          <a:p>
            <a:r>
              <a:rPr lang="en-GB" dirty="0"/>
              <a:t>Search: Genomic Test Directory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7C04F1-7132-374A-AA45-82E28459A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21" y="1819830"/>
            <a:ext cx="8813757" cy="406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1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414"/>
    </mc:Choice>
    <mc:Fallback xmlns="">
      <p:transition spd="slow" advTm="59414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CCB7BB-B374-B2DC-99DF-2DCDE67BA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Collagen Genes in Haematuria:</a:t>
            </a:r>
            <a:br>
              <a:rPr lang="en-GB" dirty="0"/>
            </a:br>
            <a:r>
              <a:rPr lang="en-GB" dirty="0"/>
              <a:t>The UK Experience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3D798B-8AC4-FC63-7B38-10330A412E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Phenotype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E75619-078F-111D-6D1B-8885C2836D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Genes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0246FC-BF01-9E7D-5EA0-6DB4BD2384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5446" y="2670057"/>
            <a:ext cx="5479834" cy="35056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i="1" dirty="0">
                <a:solidFill>
                  <a:srgbClr val="0EBAB4"/>
                </a:solidFill>
              </a:rPr>
              <a:t>COL4A3, COL4A4, COL4A5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i="1" dirty="0"/>
              <a:t>COL4A1</a:t>
            </a:r>
            <a:r>
              <a:rPr lang="en-GB" sz="2600" dirty="0"/>
              <a:t>	</a:t>
            </a:r>
            <a:r>
              <a:rPr lang="en-GB" sz="2400" dirty="0"/>
              <a:t>Exophytic cysts &amp; 			angiopathy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i="1" dirty="0"/>
              <a:t>MYH9</a:t>
            </a:r>
            <a:r>
              <a:rPr lang="en-GB" sz="2600" dirty="0"/>
              <a:t>	</a:t>
            </a:r>
            <a:r>
              <a:rPr lang="en-GB" sz="2400" dirty="0" err="1"/>
              <a:t>Macrothrombocytopenia</a:t>
            </a:r>
            <a:endParaRPr lang="en-GB" sz="24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91AEC1-7616-CAD4-2415-DCE24F38B0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AD86A1B-9D7C-121F-9DE1-8BD1D0822F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775" y="2680335"/>
            <a:ext cx="5303838" cy="35052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Haematuria plus ONE of:</a:t>
            </a:r>
          </a:p>
          <a:p>
            <a:pPr marL="0" indent="0">
              <a:buNone/>
            </a:pPr>
            <a:endParaRPr lang="en-GB" dirty="0"/>
          </a:p>
          <a:p>
            <a:pPr lvl="1"/>
            <a:r>
              <a:rPr lang="en-GB" sz="2600" dirty="0"/>
              <a:t>1st degree relative with haematuria or unexplained CKD</a:t>
            </a:r>
          </a:p>
          <a:p>
            <a:pPr lvl="1"/>
            <a:endParaRPr lang="en-GB" sz="2600" dirty="0"/>
          </a:p>
          <a:p>
            <a:pPr lvl="1"/>
            <a:r>
              <a:rPr lang="en-GB" sz="2600" dirty="0"/>
              <a:t>EM evidence of thickening and splitting of glomerular basement membrane OR thin basement membrane</a:t>
            </a:r>
          </a:p>
          <a:p>
            <a:pPr lvl="1"/>
            <a:endParaRPr lang="en-GB" sz="2600" dirty="0"/>
          </a:p>
          <a:p>
            <a:pPr lvl="1"/>
            <a:r>
              <a:rPr lang="en-GB" sz="2600" dirty="0"/>
              <a:t>Hearing or eye features of Alport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977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106"/>
    </mc:Choice>
    <mc:Fallback xmlns="">
      <p:transition spd="slow" advTm="77106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8C11D6-727E-8CAB-1654-44982E8C7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895" y="9525"/>
            <a:ext cx="10972800" cy="1325563"/>
          </a:xfrm>
        </p:spPr>
        <p:txBody>
          <a:bodyPr/>
          <a:lstStyle/>
          <a:p>
            <a:r>
              <a:rPr lang="en-GB" dirty="0"/>
              <a:t>Testing Collagen Genes in Haematuria:</a:t>
            </a:r>
            <a:br>
              <a:rPr lang="en-GB" dirty="0"/>
            </a:br>
            <a:r>
              <a:rPr lang="en-GB" dirty="0"/>
              <a:t>The UK Experience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8F6C31-B9EE-52F0-7607-FBE484324E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6FEB54D-F8A0-2E90-80BC-4D8F8EC4C1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00125"/>
              </p:ext>
            </p:extLst>
          </p:nvPr>
        </p:nvGraphicFramePr>
        <p:xfrm>
          <a:off x="1384335" y="1335088"/>
          <a:ext cx="3873466" cy="4764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5711">
                  <a:extLst>
                    <a:ext uri="{9D8B030D-6E8A-4147-A177-3AD203B41FA5}">
                      <a16:colId xmlns:a16="http://schemas.microsoft.com/office/drawing/2014/main" val="350847651"/>
                    </a:ext>
                  </a:extLst>
                </a:gridCol>
                <a:gridCol w="1867755">
                  <a:extLst>
                    <a:ext uri="{9D8B030D-6E8A-4147-A177-3AD203B41FA5}">
                      <a16:colId xmlns:a16="http://schemas.microsoft.com/office/drawing/2014/main" val="2190619368"/>
                    </a:ext>
                  </a:extLst>
                </a:gridCol>
              </a:tblGrid>
              <a:tr h="285352">
                <a:tc>
                  <a:txBody>
                    <a:bodyPr/>
                    <a:lstStyle/>
                    <a:p>
                      <a:r>
                        <a:rPr lang="en-GB" sz="1600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/>
                        <a:t>Count 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522152"/>
                  </a:ext>
                </a:extLst>
              </a:tr>
              <a:tr h="285352">
                <a:tc>
                  <a:txBody>
                    <a:bodyPr/>
                    <a:lstStyle/>
                    <a:p>
                      <a:r>
                        <a:rPr lang="en-GB" sz="1600" b="1" dirty="0"/>
                        <a:t>Age</a:t>
                      </a:r>
                      <a:r>
                        <a:rPr lang="en-GB" sz="16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/>
                        <a:t>23 (IQR 31)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068828"/>
                  </a:ext>
                </a:extLst>
              </a:tr>
              <a:tr h="492882">
                <a:tc>
                  <a:txBody>
                    <a:bodyPr/>
                    <a:lstStyle/>
                    <a:p>
                      <a:r>
                        <a:rPr lang="en-GB" sz="1600" b="1" dirty="0"/>
                        <a:t>Male</a:t>
                      </a:r>
                    </a:p>
                    <a:p>
                      <a:r>
                        <a:rPr lang="en-GB" sz="1600" b="1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/>
                        <a:t>100 (52)</a:t>
                      </a:r>
                    </a:p>
                    <a:p>
                      <a:pPr algn="r"/>
                      <a:r>
                        <a:rPr lang="en-GB" sz="1600" dirty="0"/>
                        <a:t>91 (48)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831349"/>
                  </a:ext>
                </a:extLst>
              </a:tr>
              <a:tr h="1115468">
                <a:tc>
                  <a:txBody>
                    <a:bodyPr/>
                    <a:lstStyle/>
                    <a:p>
                      <a:r>
                        <a:rPr lang="en-GB" sz="1600" b="1" dirty="0"/>
                        <a:t>Family History</a:t>
                      </a:r>
                    </a:p>
                    <a:p>
                      <a:r>
                        <a:rPr lang="en-GB" sz="1600" dirty="0"/>
                        <a:t>AS/TBMN</a:t>
                      </a:r>
                    </a:p>
                    <a:p>
                      <a:r>
                        <a:rPr lang="en-GB" sz="1600" dirty="0"/>
                        <a:t>CKD</a:t>
                      </a:r>
                    </a:p>
                    <a:p>
                      <a:r>
                        <a:rPr lang="en-GB" sz="1600" dirty="0"/>
                        <a:t>Haematuria</a:t>
                      </a:r>
                    </a:p>
                    <a:p>
                      <a:r>
                        <a:rPr lang="en-GB" sz="1600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GB" sz="1600" dirty="0"/>
                    </a:p>
                    <a:p>
                      <a:pPr algn="r"/>
                      <a:r>
                        <a:rPr lang="en-GB" sz="1600" dirty="0"/>
                        <a:t>8 (4)</a:t>
                      </a:r>
                    </a:p>
                    <a:p>
                      <a:pPr algn="r"/>
                      <a:r>
                        <a:rPr lang="en-GB" sz="1600" dirty="0"/>
                        <a:t>37 (19)</a:t>
                      </a:r>
                    </a:p>
                    <a:p>
                      <a:pPr algn="r"/>
                      <a:r>
                        <a:rPr lang="en-GB" sz="1600" dirty="0"/>
                        <a:t>61 (32)</a:t>
                      </a:r>
                    </a:p>
                    <a:p>
                      <a:pPr algn="r"/>
                      <a:r>
                        <a:rPr lang="en-GB" sz="1600" dirty="0"/>
                        <a:t>84 (44)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118099"/>
                  </a:ext>
                </a:extLst>
              </a:tr>
              <a:tr h="1302148">
                <a:tc>
                  <a:txBody>
                    <a:bodyPr/>
                    <a:lstStyle/>
                    <a:p>
                      <a:r>
                        <a:rPr lang="en-GB" sz="1600" b="1" dirty="0"/>
                        <a:t>Biopsy Findings</a:t>
                      </a:r>
                    </a:p>
                    <a:p>
                      <a:r>
                        <a:rPr lang="en-GB" sz="1600" b="0" dirty="0"/>
                        <a:t>AS</a:t>
                      </a:r>
                    </a:p>
                    <a:p>
                      <a:r>
                        <a:rPr lang="en-GB" sz="1600" b="0" dirty="0"/>
                        <a:t>TBMN</a:t>
                      </a:r>
                    </a:p>
                    <a:p>
                      <a:r>
                        <a:rPr lang="en-GB" sz="1600" b="0" dirty="0"/>
                        <a:t>Other</a:t>
                      </a:r>
                    </a:p>
                    <a:p>
                      <a:r>
                        <a:rPr lang="en-GB" sz="1600" b="0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GB" sz="1600" dirty="0"/>
                    </a:p>
                    <a:p>
                      <a:pPr algn="r"/>
                      <a:r>
                        <a:rPr lang="en-GB" sz="1600" dirty="0"/>
                        <a:t>9 (5)</a:t>
                      </a:r>
                    </a:p>
                    <a:p>
                      <a:pPr algn="r"/>
                      <a:r>
                        <a:rPr lang="en-GB" sz="1600" dirty="0"/>
                        <a:t>38 (20)</a:t>
                      </a:r>
                    </a:p>
                    <a:p>
                      <a:pPr algn="r"/>
                      <a:r>
                        <a:rPr lang="en-GB" sz="1600" dirty="0"/>
                        <a:t>5 (3)</a:t>
                      </a:r>
                    </a:p>
                    <a:p>
                      <a:pPr algn="r"/>
                      <a:r>
                        <a:rPr lang="en-GB" sz="1600" dirty="0"/>
                        <a:t>139 (73)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437923"/>
                  </a:ext>
                </a:extLst>
              </a:tr>
              <a:tr h="893631">
                <a:tc>
                  <a:txBody>
                    <a:bodyPr/>
                    <a:lstStyle/>
                    <a:p>
                      <a:r>
                        <a:rPr lang="en-GB" sz="1600" b="1" dirty="0"/>
                        <a:t>Extra Renal Alport</a:t>
                      </a:r>
                    </a:p>
                    <a:p>
                      <a:r>
                        <a:rPr lang="en-GB" sz="1600" b="0" dirty="0"/>
                        <a:t>Yes</a:t>
                      </a:r>
                    </a:p>
                    <a:p>
                      <a:r>
                        <a:rPr lang="en-GB" sz="1600" b="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GB" sz="1600" dirty="0"/>
                    </a:p>
                    <a:p>
                      <a:pPr algn="r"/>
                      <a:r>
                        <a:rPr lang="en-GB" sz="1600" dirty="0"/>
                        <a:t>18 (9)</a:t>
                      </a:r>
                    </a:p>
                    <a:p>
                      <a:pPr algn="r"/>
                      <a:r>
                        <a:rPr lang="en-GB" sz="1600" dirty="0"/>
                        <a:t>173 (91)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726298"/>
                  </a:ext>
                </a:extLst>
              </a:tr>
            </a:tbl>
          </a:graphicData>
        </a:graphic>
      </p:graphicFrame>
      <p:sp>
        <p:nvSpPr>
          <p:cNvPr id="2" name="AutoShape 2">
            <a:extLst>
              <a:ext uri="{FF2B5EF4-FFF2-40B4-BE49-F238E27FC236}">
                <a16:creationId xmlns:a16="http://schemas.microsoft.com/office/drawing/2014/main" id="{F652A4CF-CC5D-05A1-1BFE-EE02D80061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975C5F-C534-1CE4-27C4-9D6D244C9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252" b="32594"/>
          <a:stretch/>
        </p:blipFill>
        <p:spPr>
          <a:xfrm>
            <a:off x="7260353" y="2284778"/>
            <a:ext cx="3337125" cy="27601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C61491-4B39-D364-FB63-4E889F3F5437}"/>
              </a:ext>
            </a:extLst>
          </p:cNvPr>
          <p:cNvSpPr txBox="1"/>
          <p:nvPr/>
        </p:nvSpPr>
        <p:spPr>
          <a:xfrm>
            <a:off x="8625006" y="4860298"/>
            <a:ext cx="106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1ACF3A-5609-1F27-83D4-32BF728C96E1}"/>
              </a:ext>
            </a:extLst>
          </p:cNvPr>
          <p:cNvSpPr txBox="1"/>
          <p:nvPr/>
        </p:nvSpPr>
        <p:spPr>
          <a:xfrm rot="16200000">
            <a:off x="6588006" y="3211542"/>
            <a:ext cx="106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Count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7CAA6C-EE2C-75CD-2242-53F64AD00D8F}"/>
              </a:ext>
            </a:extLst>
          </p:cNvPr>
          <p:cNvSpPr txBox="1"/>
          <p:nvPr/>
        </p:nvSpPr>
        <p:spPr>
          <a:xfrm>
            <a:off x="7143811" y="1730885"/>
            <a:ext cx="357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Age at submission of test sample</a:t>
            </a:r>
          </a:p>
        </p:txBody>
      </p:sp>
    </p:spTree>
    <p:extLst>
      <p:ext uri="{BB962C8B-B14F-4D97-AF65-F5344CB8AC3E}">
        <p14:creationId xmlns:p14="http://schemas.microsoft.com/office/powerpoint/2010/main" val="132513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439"/>
    </mc:Choice>
    <mc:Fallback xmlns="">
      <p:transition spd="slow" advTm="103439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042C7A57-7A7F-8D99-3664-EC98886BE6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0173" y="1314768"/>
            <a:ext cx="5303520" cy="417967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Variants detected in 67 out of 183 patients (37%)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66 in COL4 genes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58 (32%) pathogenic or likely pathogenic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graphicFrame>
        <p:nvGraphicFramePr>
          <p:cNvPr id="25" name="Content Placeholder 24">
            <a:extLst>
              <a:ext uri="{FF2B5EF4-FFF2-40B4-BE49-F238E27FC236}">
                <a16:creationId xmlns:a16="http://schemas.microsoft.com/office/drawing/2014/main" id="{B83B55E9-3E68-550B-8471-BB65F54008F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797474606"/>
              </p:ext>
            </p:extLst>
          </p:nvPr>
        </p:nvGraphicFramePr>
        <p:xfrm>
          <a:off x="543194" y="4825961"/>
          <a:ext cx="5357478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2749">
                  <a:extLst>
                    <a:ext uri="{9D8B030D-6E8A-4147-A177-3AD203B41FA5}">
                      <a16:colId xmlns:a16="http://schemas.microsoft.com/office/drawing/2014/main" val="191862350"/>
                    </a:ext>
                  </a:extLst>
                </a:gridCol>
                <a:gridCol w="1781865">
                  <a:extLst>
                    <a:ext uri="{9D8B030D-6E8A-4147-A177-3AD203B41FA5}">
                      <a16:colId xmlns:a16="http://schemas.microsoft.com/office/drawing/2014/main" val="543836771"/>
                    </a:ext>
                  </a:extLst>
                </a:gridCol>
                <a:gridCol w="839415">
                  <a:extLst>
                    <a:ext uri="{9D8B030D-6E8A-4147-A177-3AD203B41FA5}">
                      <a16:colId xmlns:a16="http://schemas.microsoft.com/office/drawing/2014/main" val="2773101127"/>
                    </a:ext>
                  </a:extLst>
                </a:gridCol>
                <a:gridCol w="1533449">
                  <a:extLst>
                    <a:ext uri="{9D8B030D-6E8A-4147-A177-3AD203B41FA5}">
                      <a16:colId xmlns:a16="http://schemas.microsoft.com/office/drawing/2014/main" val="39850345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Variants </a:t>
                      </a:r>
                    </a:p>
                    <a:p>
                      <a:r>
                        <a:rPr lang="en-GB" dirty="0"/>
                        <a:t>Detected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Heterozygous</a:t>
                      </a:r>
                    </a:p>
                    <a:p>
                      <a:r>
                        <a:rPr lang="en-GB" dirty="0"/>
                        <a:t>COL4A3/A4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XLAS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COL4A3/A4 : COL4A5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4396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22:3 = 7.3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223395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88C11D6-727E-8CAB-1654-44982E8C7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897" y="-10795"/>
            <a:ext cx="10972800" cy="1325563"/>
          </a:xfrm>
        </p:spPr>
        <p:txBody>
          <a:bodyPr/>
          <a:lstStyle/>
          <a:p>
            <a:r>
              <a:rPr lang="en-GB" dirty="0"/>
              <a:t>Testing Collagen Genes in Haematuria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855D13A-CD83-5147-29D5-8FD6F35DE7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F652A4CF-CC5D-05A1-1BFE-EE02D80061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9" name="Picture 18" descr="A graph of a number of different colored squares&#10;&#10;Description automatically generated">
            <a:extLst>
              <a:ext uri="{FF2B5EF4-FFF2-40B4-BE49-F238E27FC236}">
                <a16:creationId xmlns:a16="http://schemas.microsoft.com/office/drawing/2014/main" id="{BEA41C3F-225F-316B-3C17-65AC51A14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332" y="861429"/>
            <a:ext cx="5715000" cy="5086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0271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383"/>
    </mc:Choice>
    <mc:Fallback xmlns="">
      <p:transition spd="slow" advTm="1183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7BB7FB-EB67-470B-5737-2946D3236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to Consider Testing Collagen Genes in General Nephrology Practice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D54E81-91D5-90DE-4FDC-1B87AABF5A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Type IV Collagen cartoon </a:t>
            </a:r>
            <a:r>
              <a:rPr lang="en-GB" dirty="0">
                <a:solidFill>
                  <a:schemeClr val="bg1"/>
                </a:solidFill>
              </a:rPr>
              <a:t>by Caitlyn </a:t>
            </a:r>
            <a:r>
              <a:rPr lang="en-GB" dirty="0" err="1">
                <a:solidFill>
                  <a:schemeClr val="bg1"/>
                </a:solidFill>
              </a:rPr>
              <a:t>Vlasschaert</a:t>
            </a:r>
            <a:endParaRPr lang="en-GB" b="1" cap="all" dirty="0">
              <a:solidFill>
                <a:schemeClr val="bg1"/>
              </a:solidFill>
              <a:effectLst/>
            </a:endParaRPr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E816AE-7749-A3BE-B3D8-61718D32C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809" y="2422015"/>
            <a:ext cx="1753796" cy="17850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03FB77-EC16-E796-18C0-6DEF89D40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2844" y="2406242"/>
            <a:ext cx="1757620" cy="17845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8A4DDA-638D-211F-1E74-E652AC391750}"/>
              </a:ext>
            </a:extLst>
          </p:cNvPr>
          <p:cNvSpPr txBox="1"/>
          <p:nvPr/>
        </p:nvSpPr>
        <p:spPr>
          <a:xfrm>
            <a:off x="1906181" y="4207035"/>
            <a:ext cx="1493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COL4A3</a:t>
            </a:r>
          </a:p>
          <a:p>
            <a:pPr algn="ctr"/>
            <a:r>
              <a:rPr lang="en-GB" sz="2400" b="1" dirty="0"/>
              <a:t>COL4A4</a:t>
            </a:r>
          </a:p>
          <a:p>
            <a:pPr algn="ctr"/>
            <a:r>
              <a:rPr lang="en-GB" sz="2400" b="1" dirty="0"/>
              <a:t>COL4A5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8A0464-4B9E-F01C-F3FE-4D92A05771CD}"/>
              </a:ext>
            </a:extLst>
          </p:cNvPr>
          <p:cNvSpPr txBox="1"/>
          <p:nvPr/>
        </p:nvSpPr>
        <p:spPr>
          <a:xfrm>
            <a:off x="8667717" y="4238310"/>
            <a:ext cx="1867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Treatment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DD37CB-66C7-52A9-F9A5-A1C9BC831B8D}"/>
              </a:ext>
            </a:extLst>
          </p:cNvPr>
          <p:cNvSpPr txBox="1"/>
          <p:nvPr/>
        </p:nvSpPr>
        <p:spPr>
          <a:xfrm>
            <a:off x="6330462" y="4246260"/>
            <a:ext cx="2071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EBAB4"/>
                </a:solidFill>
              </a:rPr>
              <a:t>Phenotypes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8CDE03-3855-72F5-7AF0-90E78EAD6B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3834" y="2424379"/>
            <a:ext cx="1757619" cy="18165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3FF13A-E17F-4E16-9E15-3752B4F45F82}"/>
              </a:ext>
            </a:extLst>
          </p:cNvPr>
          <p:cNvSpPr/>
          <p:nvPr/>
        </p:nvSpPr>
        <p:spPr>
          <a:xfrm>
            <a:off x="4081057" y="2406242"/>
            <a:ext cx="1753795" cy="1832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A83403-9547-EE95-84E6-382FBBEA8C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824" r="30936" b="2730"/>
          <a:stretch/>
        </p:blipFill>
        <p:spPr>
          <a:xfrm>
            <a:off x="4102184" y="3002460"/>
            <a:ext cx="1724589" cy="589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0675C5-E5DE-8769-2D90-1D7D58FC10B5}"/>
              </a:ext>
            </a:extLst>
          </p:cNvPr>
          <p:cNvSpPr txBox="1"/>
          <p:nvPr/>
        </p:nvSpPr>
        <p:spPr>
          <a:xfrm>
            <a:off x="4031064" y="4238310"/>
            <a:ext cx="1867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Variants &amp; Disease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1D69BF-4B48-46D3-0E5B-B461CAB90DE1}"/>
              </a:ext>
            </a:extLst>
          </p:cNvPr>
          <p:cNvSpPr txBox="1"/>
          <p:nvPr/>
        </p:nvSpPr>
        <p:spPr>
          <a:xfrm>
            <a:off x="5949596" y="4699975"/>
            <a:ext cx="2674221" cy="1446550"/>
          </a:xfrm>
          <a:prstGeom prst="rect">
            <a:avLst/>
          </a:prstGeom>
          <a:noFill/>
          <a:ln>
            <a:solidFill>
              <a:srgbClr val="0EBAB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dirty="0"/>
              <a:t>Haematuria</a:t>
            </a:r>
          </a:p>
          <a:p>
            <a:pPr algn="ctr"/>
            <a:r>
              <a:rPr lang="en-GB" sz="2200" dirty="0"/>
              <a:t>Proteinuria/FSGS</a:t>
            </a:r>
          </a:p>
          <a:p>
            <a:pPr algn="ctr"/>
            <a:r>
              <a:rPr lang="en-GB" sz="2200" dirty="0"/>
              <a:t>Young Onset Kidney Failure</a:t>
            </a:r>
          </a:p>
        </p:txBody>
      </p:sp>
    </p:spTree>
    <p:extLst>
      <p:ext uri="{BB962C8B-B14F-4D97-AF65-F5344CB8AC3E}">
        <p14:creationId xmlns:p14="http://schemas.microsoft.com/office/powerpoint/2010/main" val="338872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42"/>
    </mc:Choice>
    <mc:Fallback xmlns="">
      <p:transition spd="slow" advTm="9342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6E3E4A-95AA-5825-2046-73446D77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895" y="263525"/>
            <a:ext cx="10972800" cy="1325563"/>
          </a:xfrm>
        </p:spPr>
        <p:txBody>
          <a:bodyPr>
            <a:normAutofit/>
          </a:bodyPr>
          <a:lstStyle/>
          <a:p>
            <a:r>
              <a:rPr lang="en-GB" dirty="0"/>
              <a:t>Collagen Genes, Proteinuria &amp; FSGS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956C3C-2301-8C5A-D044-B0DE7B6B10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Spear &amp; Slusser, Am J Path, 1972; </a:t>
            </a:r>
            <a:r>
              <a:rPr lang="en-GB" dirty="0" err="1"/>
              <a:t>Landini</a:t>
            </a:r>
            <a:r>
              <a:rPr lang="en-GB" dirty="0"/>
              <a:t> et al, CJASN, 2020; Yao et al, CJASN, 2019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55CF87-9845-0FC0-EB54-E75C2B26D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0585" y="269051"/>
            <a:ext cx="1416109" cy="1416109"/>
          </a:xfrm>
          <a:prstGeom prst="rect">
            <a:avLst/>
          </a:prstGeom>
        </p:spPr>
      </p:pic>
      <p:pic>
        <p:nvPicPr>
          <p:cNvPr id="9" name="Picture 8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8F50373F-FFD9-E08D-D7DE-277A87DE38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69" y="2032899"/>
            <a:ext cx="5710047" cy="3118221"/>
          </a:xfrm>
          <a:prstGeom prst="rect">
            <a:avLst/>
          </a:prstGeom>
        </p:spPr>
      </p:pic>
      <p:pic>
        <p:nvPicPr>
          <p:cNvPr id="10" name="Picture 9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53CB909-44F2-4386-6C25-0F6A1DD6A9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2032899"/>
            <a:ext cx="5726431" cy="31182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921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875"/>
    </mc:Choice>
    <mc:Fallback xmlns="">
      <p:transition spd="slow" advTm="758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E6897C-158D-4AAC-29F3-60EF7E4ED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Collagen Genes in Proteinuria:</a:t>
            </a:r>
            <a:br>
              <a:rPr lang="en-GB" dirty="0"/>
            </a:br>
            <a:r>
              <a:rPr lang="en-GB" dirty="0"/>
              <a:t>The UK Experience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7640BC-A8E9-9B25-8A89-D807E65DE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Phenotype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100256-9850-C149-5FD9-1B51EAB6D41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Steroid resistant nephrotic syndrome presenting at any 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Proteinuria with FSGS or diffuse mesangial sclerosis with no obvious cause IF a transplant or immunosuppression is planned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A4D4D61-07D5-5032-11D6-B1EB4144E1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Genes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EC4AFD-FC16-A4AC-F5D2-C5FDB05A4C8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sz="3800" i="1" dirty="0">
                <a:solidFill>
                  <a:srgbClr val="0EBAB4"/>
                </a:solidFill>
              </a:rPr>
              <a:t>COL4A3, COL4A4, COL4A5</a:t>
            </a:r>
          </a:p>
          <a:p>
            <a:pPr marL="0" indent="0">
              <a:buNone/>
            </a:pPr>
            <a:endParaRPr lang="en-GB" sz="3800" i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sz="3800" i="1" dirty="0">
                <a:solidFill>
                  <a:schemeClr val="tx1"/>
                </a:solidFill>
              </a:rPr>
              <a:t>ACTN4, AMN, APOE, ARHGDIA, CD151, CLCN5, COQ2, COQ6, COQ8B, CRB2, CUBN, DAAM2, DGKE, DLC1, FAT1, FN1, GLA, GON7, INF2, ITGA3, ITSN1, LAGE3, LAMB2, LCAT, LMX1B, MAGI2, MYH9, MYO1E, NPHS1, NPHS2, NUP107, NUP133, NUP85, NUP93, OCRL, OSGEP, PAX2, PDSS2, PLCE1, PODXL, SCARB2, SGPL1, SMARCAL1, TBC1D8B, TNS2, TP53RK, TPRKB, TRIM8, TRPC6, WDR73, WT1, YRRDC 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4DA22A-E4FB-1CE2-131C-0F5B70728E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02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443"/>
    </mc:Choice>
    <mc:Fallback xmlns="">
      <p:transition spd="slow" advTm="7744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11F818-EA29-422D-B35A-C16B41894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088" y="697653"/>
            <a:ext cx="7019743" cy="2837549"/>
          </a:xfrm>
        </p:spPr>
        <p:txBody>
          <a:bodyPr/>
          <a:lstStyle/>
          <a:p>
            <a:r>
              <a:rPr lang="en-GB" dirty="0"/>
              <a:t>When to Consider Testing Collagen Genes in General Nephrology Practice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0780EC-D0A1-4BA2-A589-95EEA5D769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7248" y="3636802"/>
            <a:ext cx="6319552" cy="2367758"/>
          </a:xfrm>
        </p:spPr>
        <p:txBody>
          <a:bodyPr>
            <a:normAutofit fontScale="77500" lnSpcReduction="20000"/>
          </a:bodyPr>
          <a:lstStyle/>
          <a:p>
            <a:r>
              <a:rPr lang="en-US" sz="3100" b="1" dirty="0"/>
              <a:t>Dr Thomas Oates PhD FRCP </a:t>
            </a:r>
          </a:p>
          <a:p>
            <a:r>
              <a:rPr lang="en-US" b="1" dirty="0"/>
              <a:t>Consultant Physician</a:t>
            </a:r>
          </a:p>
          <a:p>
            <a:endParaRPr lang="en-US" b="1" dirty="0"/>
          </a:p>
          <a:p>
            <a:r>
              <a:rPr lang="en-US" dirty="0"/>
              <a:t>Departments of Nephrology &amp; General Medicine </a:t>
            </a:r>
          </a:p>
          <a:p>
            <a:r>
              <a:rPr lang="en-US" b="1" dirty="0"/>
              <a:t>Royal London Hospital</a:t>
            </a:r>
          </a:p>
          <a:p>
            <a:r>
              <a:rPr lang="en-US" b="1" dirty="0"/>
              <a:t>Barts Health</a:t>
            </a:r>
          </a:p>
          <a:p>
            <a:r>
              <a:rPr lang="en-US" b="1" dirty="0"/>
              <a:t>London, UK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4A4C1B-8518-C81A-8A5D-36BF35445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214" y="5958607"/>
            <a:ext cx="4311872" cy="7810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CFB68E-8BCE-6A85-A096-A405EF765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547" y="5598159"/>
            <a:ext cx="302957" cy="3096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56BF70-1F9B-DF6C-B690-32ACEFDF09DC}"/>
              </a:ext>
            </a:extLst>
          </p:cNvPr>
          <p:cNvSpPr txBox="1"/>
          <p:nvPr/>
        </p:nvSpPr>
        <p:spPr>
          <a:xfrm>
            <a:off x="4033504" y="5523086"/>
            <a:ext cx="170688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900" b="1" dirty="0">
                <a:solidFill>
                  <a:schemeClr val="bg1"/>
                </a:solidFill>
              </a:rPr>
              <a:t>@jfnephlolz</a:t>
            </a:r>
          </a:p>
        </p:txBody>
      </p:sp>
    </p:spTree>
    <p:extLst>
      <p:ext uri="{BB962C8B-B14F-4D97-AF65-F5344CB8AC3E}">
        <p14:creationId xmlns:p14="http://schemas.microsoft.com/office/powerpoint/2010/main" val="3569553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2"/>
    </mc:Choice>
    <mc:Fallback xmlns="">
      <p:transition spd="slow" advTm="683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D8953C-995B-D46E-131E-0CFED695A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Collagen Genes in Chronic Kidney Disease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0DA9C-DCAE-0145-9110-EA6DC8BDC9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err="1"/>
              <a:t>Groopman</a:t>
            </a:r>
            <a:r>
              <a:rPr lang="en-GB" dirty="0"/>
              <a:t> et al, NEJM, 2019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998D11-AB62-11E9-25B1-5CA3D8812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91" y="2434923"/>
            <a:ext cx="6532080" cy="2616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D451F2-C7F6-1558-D680-11EE6EE9D1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09"/>
          <a:stretch/>
        </p:blipFill>
        <p:spPr>
          <a:xfrm>
            <a:off x="7513995" y="2264760"/>
            <a:ext cx="4062110" cy="334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9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861"/>
    </mc:Choice>
    <mc:Fallback xmlns="">
      <p:transition spd="slow" advTm="4586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1D13AE-F24B-E350-F29E-5AE90391F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Collagen Genes in CKD:</a:t>
            </a:r>
            <a:br>
              <a:rPr lang="en-GB" dirty="0"/>
            </a:br>
            <a:r>
              <a:rPr lang="en-GB" dirty="0"/>
              <a:t>The UK Experience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E09CF4-CEAE-389E-3F0A-FD32DC737E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Phenotype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AE2E02-63E1-4F98-3DE9-031412C5FC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4887" y="2595670"/>
            <a:ext cx="5303520" cy="35056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Kidney failure developing under age 36</a:t>
            </a:r>
          </a:p>
          <a:p>
            <a:pPr marL="0" indent="0">
              <a:buNone/>
            </a:pPr>
            <a:r>
              <a:rPr lang="en-GB" sz="2400" dirty="0"/>
              <a:t>With no identifiable cause detectable by:</a:t>
            </a:r>
          </a:p>
          <a:p>
            <a:r>
              <a:rPr lang="en-GB" sz="2400" dirty="0"/>
              <a:t>Renal biopsy</a:t>
            </a:r>
          </a:p>
          <a:p>
            <a:r>
              <a:rPr lang="en-GB" sz="2400" dirty="0"/>
              <a:t>Biochemistry</a:t>
            </a:r>
          </a:p>
          <a:p>
            <a:r>
              <a:rPr lang="en-GB" sz="2400" dirty="0"/>
              <a:t>Imaging </a:t>
            </a:r>
          </a:p>
          <a:p>
            <a:r>
              <a:rPr lang="en-GB" sz="2400" dirty="0"/>
              <a:t>Clinical assessment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B730D0C-B936-D10A-3147-A4083BAF6C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Genes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485C1EA-A1BD-E70C-F90B-A09F4FA80FD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Whole Exome Sequencing to evaluate 183 genetic entities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800" dirty="0"/>
              <a:t>Use of this test in young adults over 36 may be appropriate if strong clinical suspicion of a monogenic disorder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FB14EF0-CE88-4C97-5FEB-191102C00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064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364"/>
    </mc:Choice>
    <mc:Fallback xmlns="">
      <p:transition spd="slow" advTm="49364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7BB7FB-EB67-470B-5737-2946D3236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to Consider Testing Collagen Genes in General Nephrology Practice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D54E81-91D5-90DE-4FDC-1B87AABF5A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Type IV Collagen cartoon </a:t>
            </a:r>
            <a:r>
              <a:rPr lang="en-GB" dirty="0">
                <a:solidFill>
                  <a:schemeClr val="bg1"/>
                </a:solidFill>
              </a:rPr>
              <a:t>by Caitlyn </a:t>
            </a:r>
            <a:r>
              <a:rPr lang="en-GB" dirty="0" err="1">
                <a:solidFill>
                  <a:schemeClr val="bg1"/>
                </a:solidFill>
              </a:rPr>
              <a:t>Vlasschaert</a:t>
            </a:r>
            <a:endParaRPr lang="en-GB" b="1" cap="all" dirty="0">
              <a:solidFill>
                <a:schemeClr val="bg1"/>
              </a:solidFill>
              <a:effectLst/>
            </a:endParaRPr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E816AE-7749-A3BE-B3D8-61718D32C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809" y="2422015"/>
            <a:ext cx="1753796" cy="17850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03FB77-EC16-E796-18C0-6DEF89D40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2844" y="2406242"/>
            <a:ext cx="1757620" cy="17845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8A4DDA-638D-211F-1E74-E652AC391750}"/>
              </a:ext>
            </a:extLst>
          </p:cNvPr>
          <p:cNvSpPr txBox="1"/>
          <p:nvPr/>
        </p:nvSpPr>
        <p:spPr>
          <a:xfrm>
            <a:off x="1906181" y="4207035"/>
            <a:ext cx="1493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COL4A3</a:t>
            </a:r>
          </a:p>
          <a:p>
            <a:pPr algn="ctr"/>
            <a:r>
              <a:rPr lang="en-GB" sz="2400" b="1" dirty="0"/>
              <a:t>COL4A4</a:t>
            </a:r>
          </a:p>
          <a:p>
            <a:pPr algn="ctr"/>
            <a:r>
              <a:rPr lang="en-GB" sz="2400" b="1" dirty="0"/>
              <a:t>COL4A5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8A0464-4B9E-F01C-F3FE-4D92A05771CD}"/>
              </a:ext>
            </a:extLst>
          </p:cNvPr>
          <p:cNvSpPr txBox="1"/>
          <p:nvPr/>
        </p:nvSpPr>
        <p:spPr>
          <a:xfrm>
            <a:off x="8667717" y="4238310"/>
            <a:ext cx="1867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Treatment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DD37CB-66C7-52A9-F9A5-A1C9BC831B8D}"/>
              </a:ext>
            </a:extLst>
          </p:cNvPr>
          <p:cNvSpPr txBox="1"/>
          <p:nvPr/>
        </p:nvSpPr>
        <p:spPr>
          <a:xfrm>
            <a:off x="6330462" y="4246260"/>
            <a:ext cx="2071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EBAB4"/>
                </a:solidFill>
              </a:rPr>
              <a:t>Phenotypes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8CDE03-3855-72F5-7AF0-90E78EAD6B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3834" y="2424379"/>
            <a:ext cx="1757619" cy="18165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3FF13A-E17F-4E16-9E15-3752B4F45F82}"/>
              </a:ext>
            </a:extLst>
          </p:cNvPr>
          <p:cNvSpPr/>
          <p:nvPr/>
        </p:nvSpPr>
        <p:spPr>
          <a:xfrm>
            <a:off x="4081057" y="2406242"/>
            <a:ext cx="1753795" cy="1832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A83403-9547-EE95-84E6-382FBBEA8C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824" r="30936" b="2730"/>
          <a:stretch/>
        </p:blipFill>
        <p:spPr>
          <a:xfrm>
            <a:off x="4102184" y="3002460"/>
            <a:ext cx="1724589" cy="589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0675C5-E5DE-8769-2D90-1D7D58FC10B5}"/>
              </a:ext>
            </a:extLst>
          </p:cNvPr>
          <p:cNvSpPr txBox="1"/>
          <p:nvPr/>
        </p:nvSpPr>
        <p:spPr>
          <a:xfrm>
            <a:off x="4031064" y="4238310"/>
            <a:ext cx="1867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Variants &amp; Disease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1D69BF-4B48-46D3-0E5B-B461CAB90DE1}"/>
              </a:ext>
            </a:extLst>
          </p:cNvPr>
          <p:cNvSpPr txBox="1"/>
          <p:nvPr/>
        </p:nvSpPr>
        <p:spPr>
          <a:xfrm>
            <a:off x="5949596" y="4699975"/>
            <a:ext cx="2674221" cy="1446550"/>
          </a:xfrm>
          <a:prstGeom prst="rect">
            <a:avLst/>
          </a:prstGeom>
          <a:noFill/>
          <a:ln>
            <a:solidFill>
              <a:srgbClr val="0EBAB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dirty="0"/>
              <a:t>Haematuria</a:t>
            </a:r>
          </a:p>
          <a:p>
            <a:pPr algn="ctr"/>
            <a:r>
              <a:rPr lang="en-GB" sz="2200" dirty="0"/>
              <a:t>Proteinuria/FSGS</a:t>
            </a:r>
          </a:p>
          <a:p>
            <a:pPr algn="ctr"/>
            <a:r>
              <a:rPr lang="en-GB" sz="2200" dirty="0"/>
              <a:t>Young Onset Kidney Failure</a:t>
            </a:r>
          </a:p>
        </p:txBody>
      </p:sp>
    </p:spTree>
    <p:extLst>
      <p:ext uri="{BB962C8B-B14F-4D97-AF65-F5344CB8AC3E}">
        <p14:creationId xmlns:p14="http://schemas.microsoft.com/office/powerpoint/2010/main" val="2745691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91"/>
    </mc:Choice>
    <mc:Fallback xmlns="">
      <p:transition spd="slow" advTm="1499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E1C7FF-CF13-4424-30D8-7EEE775AB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A1325E-7B20-14E3-983A-B6EDAD1E2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6583" y="1693745"/>
            <a:ext cx="2404233" cy="823912"/>
          </a:xfrm>
        </p:spPr>
        <p:txBody>
          <a:bodyPr/>
          <a:lstStyle/>
          <a:p>
            <a:r>
              <a:rPr lang="en-GB" dirty="0"/>
              <a:t>Haematuria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0F0905-360D-B62A-F896-5A3C029303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56583" y="2517657"/>
            <a:ext cx="3105273" cy="3505637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GB" sz="2400" dirty="0"/>
              <a:t>Plus 1 of</a:t>
            </a:r>
          </a:p>
          <a:p>
            <a:r>
              <a:rPr lang="en-GB" sz="2400" dirty="0"/>
              <a:t>1st </a:t>
            </a:r>
            <a:r>
              <a:rPr lang="en-GB" sz="2400" dirty="0" err="1"/>
              <a:t>deg</a:t>
            </a:r>
            <a:r>
              <a:rPr lang="en-GB" sz="2400" dirty="0"/>
              <a:t> relative haematuria or unexplained CKD</a:t>
            </a:r>
          </a:p>
          <a:p>
            <a:r>
              <a:rPr lang="en-GB" sz="2400" dirty="0"/>
              <a:t>EM findings</a:t>
            </a:r>
          </a:p>
          <a:p>
            <a:r>
              <a:rPr lang="en-GB" sz="2400" dirty="0"/>
              <a:t>Extra renal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9833758-081F-11BB-2674-BDB174C77B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3AC0F65-682C-864A-F492-5C0F4062AECD}"/>
              </a:ext>
            </a:extLst>
          </p:cNvPr>
          <p:cNvSpPr txBox="1">
            <a:spLocks/>
          </p:cNvSpPr>
          <p:nvPr/>
        </p:nvSpPr>
        <p:spPr>
          <a:xfrm>
            <a:off x="4700843" y="1690688"/>
            <a:ext cx="2404233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rgbClr val="00387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Proteinuria 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DB8BB307-D2A0-C0CF-3C64-6015D01BADC6}"/>
              </a:ext>
            </a:extLst>
          </p:cNvPr>
          <p:cNvSpPr txBox="1">
            <a:spLocks/>
          </p:cNvSpPr>
          <p:nvPr/>
        </p:nvSpPr>
        <p:spPr>
          <a:xfrm>
            <a:off x="4700843" y="2514600"/>
            <a:ext cx="3105273" cy="350563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SRNS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Or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FSGS if Transplant or IS planned </a:t>
            </a:r>
          </a:p>
          <a:p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E02E932B-F1D5-AE69-8EFD-F857174AD190}"/>
              </a:ext>
            </a:extLst>
          </p:cNvPr>
          <p:cNvSpPr txBox="1">
            <a:spLocks/>
          </p:cNvSpPr>
          <p:nvPr/>
        </p:nvSpPr>
        <p:spPr>
          <a:xfrm>
            <a:off x="8045103" y="1690688"/>
            <a:ext cx="3105273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rgbClr val="00387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Kidney failure under 36 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5D70D3DB-F783-838D-7F0F-2CF84DCD8A06}"/>
              </a:ext>
            </a:extLst>
          </p:cNvPr>
          <p:cNvSpPr txBox="1">
            <a:spLocks/>
          </p:cNvSpPr>
          <p:nvPr/>
        </p:nvSpPr>
        <p:spPr>
          <a:xfrm>
            <a:off x="8045103" y="2514600"/>
            <a:ext cx="3105273" cy="350563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If cause unknown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562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957"/>
    </mc:Choice>
    <mc:Fallback xmlns="">
      <p:transition spd="slow" advTm="26957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FAF681-48D7-E258-5163-3592D5035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Closing Caveat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3FED2C-4C40-0CAF-9D95-7F495E528B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Gibson et al, JASN,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D93F2B-A6FA-1D31-21D3-CAC594F6F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843" y="1447675"/>
            <a:ext cx="6096313" cy="457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5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107"/>
    </mc:Choice>
    <mc:Fallback xmlns="">
      <p:transition spd="slow" advTm="50107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578332-1D63-40B5-DB5A-724717F81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Ruth Nicholson</a:t>
            </a:r>
          </a:p>
          <a:p>
            <a:pPr marL="0" indent="0">
              <a:buNone/>
            </a:pPr>
            <a:r>
              <a:rPr lang="en-GB" dirty="0"/>
              <a:t>North Thames Genetic Laboratory Hub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 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D8D921-F155-F9F5-9D13-2D01D4EDA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Acknowledgment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EAC1CE-8417-F67F-FD7B-D0326A75FF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BDABAB-9852-98E7-BA4A-109C08FC2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467" y="4206239"/>
            <a:ext cx="302957" cy="3096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271710-13BB-3796-6B10-218303AE8F21}"/>
              </a:ext>
            </a:extLst>
          </p:cNvPr>
          <p:cNvSpPr txBox="1"/>
          <p:nvPr/>
        </p:nvSpPr>
        <p:spPr>
          <a:xfrm>
            <a:off x="3647424" y="4171806"/>
            <a:ext cx="170688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900" b="1" dirty="0"/>
              <a:t>@jfnephlolz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C28F5F-D32C-6D55-A090-794CD3EA27A7}"/>
              </a:ext>
            </a:extLst>
          </p:cNvPr>
          <p:cNvSpPr txBox="1"/>
          <p:nvPr/>
        </p:nvSpPr>
        <p:spPr>
          <a:xfrm>
            <a:off x="5679519" y="3759200"/>
            <a:ext cx="36295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hlinkClick r:id="rId3"/>
              </a:rPr>
              <a:t>Thomas.oates1@nhs.net</a:t>
            </a:r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toates19@gmail.com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EE03E27-F30E-6777-E1F0-E891DA8621D3}"/>
              </a:ext>
            </a:extLst>
          </p:cNvPr>
          <p:cNvSpPr/>
          <p:nvPr/>
        </p:nvSpPr>
        <p:spPr>
          <a:xfrm>
            <a:off x="2686103" y="3334840"/>
            <a:ext cx="7073787" cy="2100760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30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88"/>
    </mc:Choice>
    <mc:Fallback xmlns="">
      <p:transition spd="slow" advTm="1288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7BB7FB-EB67-470B-5737-2946D3236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to Consider Testing Collagen Genes in General Nephrology Practice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D54E81-91D5-90DE-4FDC-1B87AABF5A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Type IV Collagen cartoon </a:t>
            </a:r>
            <a:r>
              <a:rPr lang="en-GB" dirty="0">
                <a:solidFill>
                  <a:schemeClr val="bg1"/>
                </a:solidFill>
              </a:rPr>
              <a:t>by Caitlyn </a:t>
            </a:r>
            <a:r>
              <a:rPr lang="en-GB" dirty="0" err="1">
                <a:solidFill>
                  <a:schemeClr val="bg1"/>
                </a:solidFill>
              </a:rPr>
              <a:t>Vlasschaert</a:t>
            </a:r>
            <a:endParaRPr lang="en-GB" b="1" cap="all" dirty="0">
              <a:solidFill>
                <a:schemeClr val="bg1"/>
              </a:solidFill>
              <a:effectLst/>
            </a:endParaRPr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E816AE-7749-A3BE-B3D8-61718D32C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809" y="2422015"/>
            <a:ext cx="1753796" cy="17850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03FB77-EC16-E796-18C0-6DEF89D40C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2844" y="2406242"/>
            <a:ext cx="1757620" cy="17845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8A4DDA-638D-211F-1E74-E652AC391750}"/>
              </a:ext>
            </a:extLst>
          </p:cNvPr>
          <p:cNvSpPr txBox="1"/>
          <p:nvPr/>
        </p:nvSpPr>
        <p:spPr>
          <a:xfrm>
            <a:off x="1906181" y="4207035"/>
            <a:ext cx="1493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COL4A3</a:t>
            </a:r>
          </a:p>
          <a:p>
            <a:pPr algn="ctr"/>
            <a:r>
              <a:rPr lang="en-GB" sz="2400" b="1" dirty="0"/>
              <a:t>COL4A4</a:t>
            </a:r>
          </a:p>
          <a:p>
            <a:pPr algn="ctr"/>
            <a:r>
              <a:rPr lang="en-GB" sz="2400" b="1" dirty="0"/>
              <a:t>COL4A5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8A0464-4B9E-F01C-F3FE-4D92A05771CD}"/>
              </a:ext>
            </a:extLst>
          </p:cNvPr>
          <p:cNvSpPr txBox="1"/>
          <p:nvPr/>
        </p:nvSpPr>
        <p:spPr>
          <a:xfrm>
            <a:off x="8667717" y="4238310"/>
            <a:ext cx="1867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Treatment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DD37CB-66C7-52A9-F9A5-A1C9BC831B8D}"/>
              </a:ext>
            </a:extLst>
          </p:cNvPr>
          <p:cNvSpPr txBox="1"/>
          <p:nvPr/>
        </p:nvSpPr>
        <p:spPr>
          <a:xfrm>
            <a:off x="6330462" y="4246260"/>
            <a:ext cx="2071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EBAB4"/>
                </a:solidFill>
              </a:rPr>
              <a:t>Phenotypes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8CDE03-3855-72F5-7AF0-90E78EAD6B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3834" y="2424379"/>
            <a:ext cx="1757619" cy="18165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3FF13A-E17F-4E16-9E15-3752B4F45F82}"/>
              </a:ext>
            </a:extLst>
          </p:cNvPr>
          <p:cNvSpPr/>
          <p:nvPr/>
        </p:nvSpPr>
        <p:spPr>
          <a:xfrm>
            <a:off x="4081057" y="2406242"/>
            <a:ext cx="1753795" cy="1832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A83403-9547-EE95-84E6-382FBBEA8CC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824" r="30936" b="2730"/>
          <a:stretch/>
        </p:blipFill>
        <p:spPr>
          <a:xfrm>
            <a:off x="4102184" y="3002460"/>
            <a:ext cx="1724589" cy="589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0675C5-E5DE-8769-2D90-1D7D58FC10B5}"/>
              </a:ext>
            </a:extLst>
          </p:cNvPr>
          <p:cNvSpPr txBox="1"/>
          <p:nvPr/>
        </p:nvSpPr>
        <p:spPr>
          <a:xfrm>
            <a:off x="4031064" y="4238310"/>
            <a:ext cx="1867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Variants &amp; Disease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1D69BF-4B48-46D3-0E5B-B461CAB90DE1}"/>
              </a:ext>
            </a:extLst>
          </p:cNvPr>
          <p:cNvSpPr txBox="1"/>
          <p:nvPr/>
        </p:nvSpPr>
        <p:spPr>
          <a:xfrm>
            <a:off x="5949596" y="4699975"/>
            <a:ext cx="2674221" cy="1446550"/>
          </a:xfrm>
          <a:prstGeom prst="rect">
            <a:avLst/>
          </a:prstGeom>
          <a:noFill/>
          <a:ln>
            <a:solidFill>
              <a:srgbClr val="0EBAB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dirty="0"/>
              <a:t>Haematuria</a:t>
            </a:r>
          </a:p>
          <a:p>
            <a:pPr algn="ctr"/>
            <a:r>
              <a:rPr lang="en-GB" sz="2200" dirty="0"/>
              <a:t>Proteinuria/FSGS</a:t>
            </a:r>
          </a:p>
          <a:p>
            <a:pPr algn="ctr"/>
            <a:r>
              <a:rPr lang="en-GB" sz="2200" dirty="0"/>
              <a:t>Young Onset Kidney Failure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328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60"/>
    </mc:Choice>
    <mc:Fallback xmlns="">
      <p:transition spd="slow" advTm="720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9" grpId="0" animBg="1"/>
      <p:bldP spid="11" grpId="0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229A1-6329-18FF-D96A-60F130FAC6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Alport, BMJ, 1927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FB0CBF-806B-0423-0004-93E1E998F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711" y="593067"/>
            <a:ext cx="3454578" cy="876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9C9170-CA23-1EFD-E87D-2C2F3EEC1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439" y="2189175"/>
            <a:ext cx="4772121" cy="25944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CA0E3D3-2F86-BFC0-BFEC-A2BE61C61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9566" y="2092752"/>
            <a:ext cx="3806714" cy="11392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76C730-4DAD-CC34-A305-F5C043C251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948"/>
          <a:stretch/>
        </p:blipFill>
        <p:spPr>
          <a:xfrm>
            <a:off x="2578736" y="275602"/>
            <a:ext cx="1412600" cy="15112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B0A442-E567-1D78-ED4A-BA6CEBEB63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9566" y="3458556"/>
            <a:ext cx="3745594" cy="4638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946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528"/>
    </mc:Choice>
    <mc:Fallback xmlns="">
      <p:transition spd="slow" advTm="74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5F8027-633A-7183-ED08-083E35AAF5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2" descr="Red flag symptoms - Haematuria | GPonline">
            <a:extLst>
              <a:ext uri="{FF2B5EF4-FFF2-40B4-BE49-F238E27FC236}">
                <a16:creationId xmlns:a16="http://schemas.microsoft.com/office/drawing/2014/main" id="{ED288933-FA33-0990-B552-230D916F0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640" y="4343324"/>
            <a:ext cx="1828800" cy="122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F807B88-94ED-B408-B83B-CD61B63AF3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1789468"/>
              </p:ext>
            </p:extLst>
          </p:nvPr>
        </p:nvGraphicFramePr>
        <p:xfrm>
          <a:off x="1104900" y="350127"/>
          <a:ext cx="9982200" cy="5491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25994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958"/>
    </mc:Choice>
    <mc:Fallback xmlns="">
      <p:transition spd="slow" advTm="113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DFB87F-B7D1-4943-81F3-94BCCFB35A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166ACE8-89AC-4CC4-AFB9-2A1C1AB522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74F248F-52A2-433E-9312-1FE4D1E574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CCDD0CA-3600-4061-9CFC-A684BA2A4D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AtOnc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229A1-6329-18FF-D96A-60F130FAC6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Alport, BMJ, 1927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FB0CBF-806B-0423-0004-93E1E998F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711" y="593067"/>
            <a:ext cx="3454578" cy="876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C51AC0-B5B2-221C-6408-178FC83BB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006" y="4148996"/>
            <a:ext cx="3806714" cy="2883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F2B278-9324-B0D9-F631-5CD12FF67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347" y="4580358"/>
            <a:ext cx="3979151" cy="4638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9C9170-CA23-1EFD-E87D-2C2F3EEC1E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7439" y="2189175"/>
            <a:ext cx="4772121" cy="25944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CA0E3D3-2F86-BFC0-BFEC-A2BE61C614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9566" y="2092752"/>
            <a:ext cx="3806714" cy="11392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76C730-4DAD-CC34-A305-F5C043C2514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948"/>
          <a:stretch/>
        </p:blipFill>
        <p:spPr>
          <a:xfrm>
            <a:off x="2578736" y="275602"/>
            <a:ext cx="1412600" cy="15112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B0A442-E567-1D78-ED4A-BA6CEBEB63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9566" y="3458556"/>
            <a:ext cx="3745594" cy="4638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1711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496"/>
    </mc:Choice>
    <mc:Fallback xmlns="">
      <p:transition spd="slow" advTm="27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B2C6A0-1B3C-90A5-FBF6-5F966DFEB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895" y="304165"/>
            <a:ext cx="10972800" cy="1325563"/>
          </a:xfrm>
        </p:spPr>
        <p:txBody>
          <a:bodyPr/>
          <a:lstStyle/>
          <a:p>
            <a:r>
              <a:rPr lang="en-GB"/>
              <a:t>Collagen &amp; the Glomerular Basement Membrane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A7652C-8013-CD8A-BC8A-89DF110E27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1200" dirty="0"/>
              <a:t>Spear quoted in </a:t>
            </a:r>
            <a:r>
              <a:rPr lang="en-GB" sz="1200" dirty="0" err="1"/>
              <a:t>Kashtan</a:t>
            </a:r>
            <a:r>
              <a:rPr lang="en-GB" sz="1200" dirty="0"/>
              <a:t> &amp; Michael, Kidney Int, 1996; Type IV Collagen cartoon </a:t>
            </a:r>
            <a:r>
              <a:rPr lang="en-GB" sz="1200" dirty="0">
                <a:solidFill>
                  <a:schemeClr val="bg1"/>
                </a:solidFill>
              </a:rPr>
              <a:t>by Caitlyn </a:t>
            </a:r>
            <a:r>
              <a:rPr lang="en-GB" sz="1200" dirty="0" err="1">
                <a:solidFill>
                  <a:schemeClr val="bg1"/>
                </a:solidFill>
              </a:rPr>
              <a:t>Vlasschaert</a:t>
            </a:r>
            <a:endParaRPr lang="en-GB" sz="1200" b="1" cap="all" dirty="0">
              <a:solidFill>
                <a:schemeClr val="bg1"/>
              </a:solidFill>
              <a:effectLst/>
            </a:endParaRPr>
          </a:p>
          <a:p>
            <a:r>
              <a:rPr lang="en-GB" sz="1200" dirty="0"/>
              <a:t>Barker et al, Science, 1990; Mochizuki et al, Nat Genet, 1994 </a:t>
            </a:r>
          </a:p>
          <a:p>
            <a:endParaRPr lang="en-GB" sz="1200" dirty="0"/>
          </a:p>
          <a:p>
            <a:endParaRPr lang="en-GB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E8981F-8B04-5ADF-6775-F783516F0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91" y="2189908"/>
            <a:ext cx="3630989" cy="23145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81C8C0B-8E65-019E-8D5B-B2E5A37BF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377" y="1496055"/>
            <a:ext cx="3892750" cy="5651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C5FB5D5-E336-6703-4334-7F68AD634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4419" y="4515091"/>
            <a:ext cx="3537132" cy="1035103"/>
          </a:xfrm>
          <a:prstGeom prst="rect">
            <a:avLst/>
          </a:prstGeom>
        </p:spPr>
      </p:pic>
      <p:pic>
        <p:nvPicPr>
          <p:cNvPr id="25" name="Picture 24" descr="Pedigree showing the inheritance of colorblindness across four generations.">
            <a:extLst>
              <a:ext uri="{FF2B5EF4-FFF2-40B4-BE49-F238E27FC236}">
                <a16:creationId xmlns:a16="http://schemas.microsoft.com/office/drawing/2014/main" id="{C7B88BE1-5CD5-8E35-9A91-946C7B8C9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11769" y="2659971"/>
            <a:ext cx="2522432" cy="157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0" descr="Example of a pedigree showing an autosomal recessive inheritance pattern. |  Learn Science at Scitable">
            <a:extLst>
              <a:ext uri="{FF2B5EF4-FFF2-40B4-BE49-F238E27FC236}">
                <a16:creationId xmlns:a16="http://schemas.microsoft.com/office/drawing/2014/main" id="{02CF9C44-D3FE-B26D-785C-C63FAC6993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921"/>
          <a:stretch/>
        </p:blipFill>
        <p:spPr bwMode="auto">
          <a:xfrm>
            <a:off x="8703559" y="2677599"/>
            <a:ext cx="2885136" cy="133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FEDDF21-FE64-8AA2-F3E4-BA296F055E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3559" y="4288727"/>
            <a:ext cx="3277880" cy="14878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2386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65"/>
    </mc:Choice>
    <mc:Fallback xmlns="">
      <p:transition spd="slow" advTm="69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20BD22-13EE-7043-D5E5-EE83C5641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Characteristic Electron Microscopy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C465ED-9E1C-4CB5-312D-5F5079AC9F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Spear &amp; Slusser, Am J Path, 1972; Chan &amp; Gale, Clin Med, 2015; Fogo et al, AJKD, 2016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FE0EF31-6245-D608-9415-C9EBE3D39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91" y="1944316"/>
            <a:ext cx="506730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61DFC8-B4B8-3086-A202-15A7867BF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0274" y="2428433"/>
            <a:ext cx="2749691" cy="27179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2D9295-D78D-7D74-5D5D-7A40D196F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4732" y="1944316"/>
            <a:ext cx="2848408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4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07"/>
    </mc:Choice>
    <mc:Fallback xmlns="">
      <p:transition spd="slow" advTm="12607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2ECC27-28B0-AB9A-A041-61652B45D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Non-Renal Manifestations of Alport Syndrome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4E4C34-CD9E-9109-0CC2-A0CC2A4F02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err="1"/>
              <a:t>Savige</a:t>
            </a:r>
            <a:r>
              <a:rPr lang="en-GB" dirty="0"/>
              <a:t> et al, CJASN, 2016; Halawani et al, </a:t>
            </a:r>
            <a:r>
              <a:rPr lang="en-GB" dirty="0" err="1"/>
              <a:t>Cureus</a:t>
            </a:r>
            <a:r>
              <a:rPr lang="en-GB" dirty="0"/>
              <a:t>, 2021; Taylor &amp; </a:t>
            </a:r>
            <a:r>
              <a:rPr lang="en-GB" dirty="0" err="1"/>
              <a:t>Flinter</a:t>
            </a:r>
            <a:r>
              <a:rPr lang="en-GB" dirty="0"/>
              <a:t>, Arch Dis Child, 2014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404E15-6A76-579C-8F94-792D9830F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98" y="2207715"/>
            <a:ext cx="3200564" cy="34545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A1A7D9-0C52-127E-AA36-D4C55D315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527" y="2156913"/>
            <a:ext cx="2844946" cy="35053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74AAAA-2F0B-D7EC-164B-DCAFB8B84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238" y="2468079"/>
            <a:ext cx="2984653" cy="288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3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649"/>
    </mc:Choice>
    <mc:Fallback xmlns="">
      <p:transition spd="slow" advTm="85649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4|7.5|7.2|29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5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|30.7|3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|7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0.3|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|46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6"/>
</p:tagLst>
</file>

<file path=ppt/theme/theme1.xml><?xml version="1.0" encoding="utf-8"?>
<a:theme xmlns:a="http://schemas.openxmlformats.org/drawingml/2006/main" name="Office Theme">
  <a:themeElements>
    <a:clrScheme name="ASN 2019">
      <a:dk1>
        <a:srgbClr val="3A3838"/>
      </a:dk1>
      <a:lt1>
        <a:sysClr val="window" lastClr="FFFFFF"/>
      </a:lt1>
      <a:dk2>
        <a:srgbClr val="213E7B"/>
      </a:dk2>
      <a:lt2>
        <a:srgbClr val="E7E6E6"/>
      </a:lt2>
      <a:accent1>
        <a:srgbClr val="008AAB"/>
      </a:accent1>
      <a:accent2>
        <a:srgbClr val="213E7B"/>
      </a:accent2>
      <a:accent3>
        <a:srgbClr val="2C9942"/>
      </a:accent3>
      <a:accent4>
        <a:srgbClr val="FF8300"/>
      </a:accent4>
      <a:accent5>
        <a:srgbClr val="008AAB"/>
      </a:accent5>
      <a:accent6>
        <a:srgbClr val="757070"/>
      </a:accent6>
      <a:hlink>
        <a:srgbClr val="008AAB"/>
      </a:hlink>
      <a:folHlink>
        <a:srgbClr val="75707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14381</TotalTime>
  <Words>910</Words>
  <Application>Microsoft Office PowerPoint</Application>
  <PresentationFormat>Widescreen</PresentationFormat>
  <Paragraphs>219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Disclosures</vt:lpstr>
      <vt:lpstr>When to Consider Testing Collagen Genes in General Nephrology Practice</vt:lpstr>
      <vt:lpstr>When to Consider Testing Collagen Genes in General Nephrology Practice</vt:lpstr>
      <vt:lpstr>PowerPoint Presentation</vt:lpstr>
      <vt:lpstr>PowerPoint Presentation</vt:lpstr>
      <vt:lpstr>PowerPoint Presentation</vt:lpstr>
      <vt:lpstr>Collagen &amp; the Glomerular Basement Membrane</vt:lpstr>
      <vt:lpstr>Characteristic Electron Microscopy</vt:lpstr>
      <vt:lpstr>Non-Renal Manifestations of Alport Syndrome</vt:lpstr>
      <vt:lpstr>When to Consider Testing Collagen Genes in General Nephrology Practice: Haematuria</vt:lpstr>
      <vt:lpstr>Thin Basement Membranes</vt:lpstr>
      <vt:lpstr>When to Consider Testing Collagen Genes in General Nephrology Practice: Haematuria</vt:lpstr>
      <vt:lpstr>Testing Collagen Genes in Haematuria: The UK Experience </vt:lpstr>
      <vt:lpstr>Testing Collagen Genes in Haematuria: The UK Experience </vt:lpstr>
      <vt:lpstr>Testing Collagen Genes in Haematuria: The UK Experience </vt:lpstr>
      <vt:lpstr>Testing Collagen Genes in Haematuria</vt:lpstr>
      <vt:lpstr>When to Consider Testing Collagen Genes in General Nephrology Practice</vt:lpstr>
      <vt:lpstr>Collagen Genes, Proteinuria &amp; FSGS</vt:lpstr>
      <vt:lpstr>Testing Collagen Genes in Proteinuria: The UK Experience </vt:lpstr>
      <vt:lpstr>Testing Collagen Genes in Chronic Kidney Disease</vt:lpstr>
      <vt:lpstr>Testing Collagen Genes in CKD: The UK Experience </vt:lpstr>
      <vt:lpstr>When to Consider Testing Collagen Genes in General Nephrology Practice</vt:lpstr>
      <vt:lpstr>Summary</vt:lpstr>
      <vt:lpstr>A Closing Caveat</vt:lpstr>
      <vt:lpstr>Acknowledgment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Crystal Anderson</dc:creator>
  <cp:lastModifiedBy>Milo</cp:lastModifiedBy>
  <cp:revision>96</cp:revision>
  <dcterms:created xsi:type="dcterms:W3CDTF">2017-04-24T15:47:09Z</dcterms:created>
  <dcterms:modified xsi:type="dcterms:W3CDTF">2023-10-31T16:47:27Z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WinDIP File ID">
    <vt:lpwstr>63265bd1-fc7b-4f0d-a581-b78e53137685</vt:lpwstr>
  </property>
</Properties>
</file>